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4" r:id="rId2"/>
    <p:sldId id="385" r:id="rId3"/>
    <p:sldId id="386" r:id="rId4"/>
    <p:sldId id="392" r:id="rId5"/>
    <p:sldId id="393" r:id="rId6"/>
    <p:sldId id="394" r:id="rId7"/>
    <p:sldId id="391" r:id="rId8"/>
    <p:sldId id="389" r:id="rId9"/>
    <p:sldId id="390" r:id="rId10"/>
    <p:sldId id="395" r:id="rId11"/>
    <p:sldId id="396" r:id="rId12"/>
    <p:sldId id="397" r:id="rId13"/>
    <p:sldId id="409" r:id="rId14"/>
    <p:sldId id="398" r:id="rId15"/>
    <p:sldId id="400" r:id="rId16"/>
    <p:sldId id="399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7818-7ED9-443B-B977-24A3FE221FDB}" v="41" dt="2020-11-18T23:59:19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'Hara" userId="4af207364510c311" providerId="LiveId" clId="{B34CCF3E-5E42-4135-9140-985363806727}"/>
    <pc:docChg chg="undo redo custSel addSld delSld modSld sldOrd delMainMaster">
      <pc:chgData name="Scott O'Hara" userId="4af207364510c311" providerId="LiveId" clId="{B34CCF3E-5E42-4135-9140-985363806727}" dt="2020-10-14T22:51:55.394" v="10728" actId="20577"/>
      <pc:docMkLst>
        <pc:docMk/>
      </pc:docMkLst>
      <pc:sldChg chg="del">
        <pc:chgData name="Scott O'Hara" userId="4af207364510c311" providerId="LiveId" clId="{B34CCF3E-5E42-4135-9140-985363806727}" dt="2020-09-30T15:44:16.465" v="4" actId="2696"/>
        <pc:sldMkLst>
          <pc:docMk/>
          <pc:sldMk cId="1501512254" sldId="256"/>
        </pc:sldMkLst>
      </pc:sldChg>
      <pc:sldChg chg="modSp add mod ord">
        <pc:chgData name="Scott O'Hara" userId="4af207364510c311" providerId="LiveId" clId="{B34CCF3E-5E42-4135-9140-985363806727}" dt="2020-09-30T18:18:03.599" v="2698" actId="15"/>
        <pc:sldMkLst>
          <pc:docMk/>
          <pc:sldMk cId="1648470622" sldId="337"/>
        </pc:sldMkLst>
        <pc:spChg chg="mod">
          <ac:chgData name="Scott O'Hara" userId="4af207364510c311" providerId="LiveId" clId="{B34CCF3E-5E42-4135-9140-985363806727}" dt="2020-09-30T18:15:21.897" v="2619" actId="113"/>
          <ac:spMkLst>
            <pc:docMk/>
            <pc:sldMk cId="1648470622" sldId="337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8:18:03.599" v="2698" actId="15"/>
          <ac:spMkLst>
            <pc:docMk/>
            <pc:sldMk cId="1648470622" sldId="337"/>
            <ac:spMk id="3" creationId="{CB53D919-221E-4D00-B650-AD2BE7B29895}"/>
          </ac:spMkLst>
        </pc:spChg>
      </pc:sldChg>
      <pc:sldChg chg="addSp delSp modSp add del mod setBg delDesignElem">
        <pc:chgData name="Scott O'Hara" userId="4af207364510c311" providerId="LiveId" clId="{B34CCF3E-5E42-4135-9140-985363806727}" dt="2020-10-14T22:51:55.394" v="10728" actId="20577"/>
        <pc:sldMkLst>
          <pc:docMk/>
          <pc:sldMk cId="244012274" sldId="344"/>
        </pc:sldMkLst>
        <pc:spChg chg="mod">
          <ac:chgData name="Scott O'Hara" userId="4af207364510c311" providerId="LiveId" clId="{B34CCF3E-5E42-4135-9140-985363806727}" dt="2020-09-30T15:56:40.378" v="211" actId="14100"/>
          <ac:spMkLst>
            <pc:docMk/>
            <pc:sldMk cId="244012274" sldId="344"/>
            <ac:spMk id="2" creationId="{00000000-0000-0000-0000-000000000000}"/>
          </ac:spMkLst>
        </pc:spChg>
        <pc:spChg chg="mod">
          <ac:chgData name="Scott O'Hara" userId="4af207364510c311" providerId="LiveId" clId="{B34CCF3E-5E42-4135-9140-985363806727}" dt="2020-10-14T22:51:55.394" v="10728" actId="20577"/>
          <ac:spMkLst>
            <pc:docMk/>
            <pc:sldMk cId="244012274" sldId="344"/>
            <ac:spMk id="3" creationId="{00000000-0000-0000-0000-000000000000}"/>
          </ac:spMkLst>
        </pc:spChg>
        <pc:spChg chg="add del">
          <ac:chgData name="Scott O'Hara" userId="4af207364510c311" providerId="LiveId" clId="{B34CCF3E-5E42-4135-9140-985363806727}" dt="2020-09-30T15:44:09.257" v="2"/>
          <ac:spMkLst>
            <pc:docMk/>
            <pc:sldMk cId="244012274" sldId="344"/>
            <ac:spMk id="15" creationId="{7E134C76-7FB4-4BB7-9322-DD8A4B179ACD}"/>
          </ac:spMkLst>
        </pc:spChg>
        <pc:spChg chg="add del">
          <ac:chgData name="Scott O'Hara" userId="4af207364510c311" providerId="LiveId" clId="{B34CCF3E-5E42-4135-9140-985363806727}" dt="2020-09-30T15:44:09.257" v="2"/>
          <ac:spMkLst>
            <pc:docMk/>
            <pc:sldMk cId="244012274" sldId="344"/>
            <ac:spMk id="17" creationId="{C0C57804-4F33-4D85-AA3E-DA0F214BBD91}"/>
          </ac:spMkLst>
        </pc:spChg>
      </pc:sldChg>
      <pc:sldChg chg="addSp modSp add mod ord">
        <pc:chgData name="Scott O'Hara" userId="4af207364510c311" providerId="LiveId" clId="{B34CCF3E-5E42-4135-9140-985363806727}" dt="2020-10-14T17:35:59.770" v="7602" actId="20577"/>
        <pc:sldMkLst>
          <pc:docMk/>
          <pc:sldMk cId="3433319987" sldId="345"/>
        </pc:sldMkLst>
        <pc:spChg chg="mod">
          <ac:chgData name="Scott O'Hara" userId="4af207364510c311" providerId="LiveId" clId="{B34CCF3E-5E42-4135-9140-985363806727}" dt="2020-10-14T17:35:31.330" v="7600" actId="20577"/>
          <ac:spMkLst>
            <pc:docMk/>
            <pc:sldMk cId="3433319987" sldId="345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7:35:59.770" v="7602" actId="20577"/>
          <ac:spMkLst>
            <pc:docMk/>
            <pc:sldMk cId="3433319987" sldId="345"/>
            <ac:spMk id="3" creationId="{CB53D919-221E-4D00-B650-AD2BE7B29895}"/>
          </ac:spMkLst>
        </pc:spChg>
        <pc:spChg chg="add mod">
          <ac:chgData name="Scott O'Hara" userId="4af207364510c311" providerId="LiveId" clId="{B34CCF3E-5E42-4135-9140-985363806727}" dt="2020-09-30T18:03:17.637" v="2095" actId="20577"/>
          <ac:spMkLst>
            <pc:docMk/>
            <pc:sldMk cId="3433319987" sldId="345"/>
            <ac:spMk id="5" creationId="{BFBBBDEB-9216-4B22-A0DF-27CD4A97A002}"/>
          </ac:spMkLst>
        </pc:spChg>
      </pc:sldChg>
      <pc:sldChg chg="addSp delSp modSp add mod">
        <pc:chgData name="Scott O'Hara" userId="4af207364510c311" providerId="LiveId" clId="{B34CCF3E-5E42-4135-9140-985363806727}" dt="2020-10-14T18:30:35.737" v="7855" actId="20577"/>
        <pc:sldMkLst>
          <pc:docMk/>
          <pc:sldMk cId="3347296367" sldId="346"/>
        </pc:sldMkLst>
        <pc:spChg chg="mod">
          <ac:chgData name="Scott O'Hara" userId="4af207364510c311" providerId="LiveId" clId="{B34CCF3E-5E42-4135-9140-985363806727}" dt="2020-10-14T18:12:30.626" v="7643" actId="1076"/>
          <ac:spMkLst>
            <pc:docMk/>
            <pc:sldMk cId="3347296367" sldId="346"/>
            <ac:spMk id="2" creationId="{E434F65A-AF18-4CE6-845A-DA5FA3A2EAC4}"/>
          </ac:spMkLst>
        </pc:spChg>
        <pc:spChg chg="add del mod">
          <ac:chgData name="Scott O'Hara" userId="4af207364510c311" providerId="LiveId" clId="{B34CCF3E-5E42-4135-9140-985363806727}" dt="2020-10-14T18:30:35.737" v="7855" actId="20577"/>
          <ac:spMkLst>
            <pc:docMk/>
            <pc:sldMk cId="3347296367" sldId="346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18:40:41.617" v="7906" actId="1076"/>
        <pc:sldMkLst>
          <pc:docMk/>
          <pc:sldMk cId="2147096935" sldId="347"/>
        </pc:sldMkLst>
        <pc:spChg chg="mod">
          <ac:chgData name="Scott O'Hara" userId="4af207364510c311" providerId="LiveId" clId="{B34CCF3E-5E42-4135-9140-985363806727}" dt="2020-09-30T19:09:37.212" v="4457" actId="1076"/>
          <ac:spMkLst>
            <pc:docMk/>
            <pc:sldMk cId="2147096935" sldId="347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8:40:41.617" v="7906" actId="1076"/>
          <ac:spMkLst>
            <pc:docMk/>
            <pc:sldMk cId="2147096935" sldId="347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19:01:18.345" v="8220" actId="255"/>
        <pc:sldMkLst>
          <pc:docMk/>
          <pc:sldMk cId="845574174" sldId="348"/>
        </pc:sldMkLst>
        <pc:spChg chg="mod">
          <ac:chgData name="Scott O'Hara" userId="4af207364510c311" providerId="LiveId" clId="{B34CCF3E-5E42-4135-9140-985363806727}" dt="2020-09-30T22:02:08.089" v="6775" actId="1076"/>
          <ac:spMkLst>
            <pc:docMk/>
            <pc:sldMk cId="845574174" sldId="348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9:01:18.345" v="8220" actId="255"/>
          <ac:spMkLst>
            <pc:docMk/>
            <pc:sldMk cId="845574174" sldId="348"/>
            <ac:spMk id="3" creationId="{CB53D919-221E-4D00-B650-AD2BE7B29895}"/>
          </ac:spMkLst>
        </pc:spChg>
      </pc:sldChg>
      <pc:sldChg chg="addSp modSp add mod">
        <pc:chgData name="Scott O'Hara" userId="4af207364510c311" providerId="LiveId" clId="{B34CCF3E-5E42-4135-9140-985363806727}" dt="2020-09-30T20:28:01.524" v="5327" actId="1076"/>
        <pc:sldMkLst>
          <pc:docMk/>
          <pc:sldMk cId="1686005820" sldId="349"/>
        </pc:sldMkLst>
        <pc:spChg chg="mod">
          <ac:chgData name="Scott O'Hara" userId="4af207364510c311" providerId="LiveId" clId="{B34CCF3E-5E42-4135-9140-985363806727}" dt="2020-09-30T20:28:01.524" v="5327" actId="1076"/>
          <ac:spMkLst>
            <pc:docMk/>
            <pc:sldMk cId="1686005820" sldId="349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0:27:48.205" v="5325" actId="1076"/>
          <ac:spMkLst>
            <pc:docMk/>
            <pc:sldMk cId="1686005820" sldId="349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09-30T20:27:41.304" v="5324" actId="1076"/>
          <ac:picMkLst>
            <pc:docMk/>
            <pc:sldMk cId="1686005820" sldId="349"/>
            <ac:picMk id="4" creationId="{00E13C1D-C97E-4D9C-9D6E-8271E4FD366F}"/>
          </ac:picMkLst>
        </pc:picChg>
      </pc:sldChg>
      <pc:sldChg chg="modSp add mod ord">
        <pc:chgData name="Scott O'Hara" userId="4af207364510c311" providerId="LiveId" clId="{B34CCF3E-5E42-4135-9140-985363806727}" dt="2020-09-30T22:46:04.886" v="7253" actId="1076"/>
        <pc:sldMkLst>
          <pc:docMk/>
          <pc:sldMk cId="614865706" sldId="350"/>
        </pc:sldMkLst>
        <pc:spChg chg="mod">
          <ac:chgData name="Scott O'Hara" userId="4af207364510c311" providerId="LiveId" clId="{B34CCF3E-5E42-4135-9140-985363806727}" dt="2020-09-30T22:46:01.285" v="7252" actId="1076"/>
          <ac:spMkLst>
            <pc:docMk/>
            <pc:sldMk cId="614865706" sldId="350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2:46:04.886" v="7253" actId="1076"/>
          <ac:spMkLst>
            <pc:docMk/>
            <pc:sldMk cId="614865706" sldId="350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19:59:31.302" v="9044" actId="1076"/>
        <pc:sldMkLst>
          <pc:docMk/>
          <pc:sldMk cId="538028420" sldId="351"/>
        </pc:sldMkLst>
        <pc:spChg chg="mod">
          <ac:chgData name="Scott O'Hara" userId="4af207364510c311" providerId="LiveId" clId="{B34CCF3E-5E42-4135-9140-985363806727}" dt="2020-09-30T22:27:55.396" v="6889" actId="1076"/>
          <ac:spMkLst>
            <pc:docMk/>
            <pc:sldMk cId="538028420" sldId="351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9:59:31.302" v="9044" actId="1076"/>
          <ac:spMkLst>
            <pc:docMk/>
            <pc:sldMk cId="538028420" sldId="351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21:04:04.213" v="5682" actId="113"/>
        <pc:sldMkLst>
          <pc:docMk/>
          <pc:sldMk cId="3645697082" sldId="352"/>
        </pc:sldMkLst>
        <pc:spChg chg="mod">
          <ac:chgData name="Scott O'Hara" userId="4af207364510c311" providerId="LiveId" clId="{B34CCF3E-5E42-4135-9140-985363806727}" dt="2020-09-30T16:52:53.407" v="540" actId="20577"/>
          <ac:spMkLst>
            <pc:docMk/>
            <pc:sldMk cId="3645697082" sldId="352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1:04:04.213" v="5682" actId="113"/>
          <ac:spMkLst>
            <pc:docMk/>
            <pc:sldMk cId="3645697082" sldId="352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22:33:27.396" v="10459" actId="1076"/>
        <pc:sldMkLst>
          <pc:docMk/>
          <pc:sldMk cId="4147885656" sldId="353"/>
        </pc:sldMkLst>
        <pc:spChg chg="mod">
          <ac:chgData name="Scott O'Hara" userId="4af207364510c311" providerId="LiveId" clId="{B34CCF3E-5E42-4135-9140-985363806727}" dt="2020-09-30T22:47:21.238" v="7257" actId="1076"/>
          <ac:spMkLst>
            <pc:docMk/>
            <pc:sldMk cId="4147885656" sldId="353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2:33:27.396" v="10459" actId="1076"/>
          <ac:spMkLst>
            <pc:docMk/>
            <pc:sldMk cId="4147885656" sldId="353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23:45:18.038" v="7588" actId="1076"/>
        <pc:sldMkLst>
          <pc:docMk/>
          <pc:sldMk cId="1636942784" sldId="354"/>
        </pc:sldMkLst>
        <pc:spChg chg="mod">
          <ac:chgData name="Scott O'Hara" userId="4af207364510c311" providerId="LiveId" clId="{B34CCF3E-5E42-4135-9140-985363806727}" dt="2020-09-30T23:37:31.189" v="7580" actId="1076"/>
          <ac:spMkLst>
            <pc:docMk/>
            <pc:sldMk cId="1636942784" sldId="354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3:45:18.038" v="7588" actId="1076"/>
          <ac:spMkLst>
            <pc:docMk/>
            <pc:sldMk cId="1636942784" sldId="354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22:05:24.105" v="10047" actId="20577"/>
        <pc:sldMkLst>
          <pc:docMk/>
          <pc:sldMk cId="2153953614" sldId="355"/>
        </pc:sldMkLst>
        <pc:spChg chg="mod">
          <ac:chgData name="Scott O'Hara" userId="4af207364510c311" providerId="LiveId" clId="{B34CCF3E-5E42-4135-9140-985363806727}" dt="2020-09-30T23:08:23.719" v="7322" actId="1076"/>
          <ac:spMkLst>
            <pc:docMk/>
            <pc:sldMk cId="2153953614" sldId="355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2:05:24.105" v="10047" actId="20577"/>
          <ac:spMkLst>
            <pc:docMk/>
            <pc:sldMk cId="2153953614" sldId="355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18:07:53.487" v="2256" actId="1076"/>
        <pc:sldMkLst>
          <pc:docMk/>
          <pc:sldMk cId="1412604253" sldId="356"/>
        </pc:sldMkLst>
        <pc:spChg chg="mod">
          <ac:chgData name="Scott O'Hara" userId="4af207364510c311" providerId="LiveId" clId="{B34CCF3E-5E42-4135-9140-985363806727}" dt="2020-09-30T17:32:41.561" v="723" actId="20577"/>
          <ac:spMkLst>
            <pc:docMk/>
            <pc:sldMk cId="1412604253" sldId="356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8:07:53.487" v="2256" actId="1076"/>
          <ac:spMkLst>
            <pc:docMk/>
            <pc:sldMk cId="1412604253" sldId="356"/>
            <ac:spMk id="3" creationId="{CB53D919-221E-4D00-B650-AD2BE7B29895}"/>
          </ac:spMkLst>
        </pc:spChg>
      </pc:sldChg>
      <pc:sldChg chg="modSp add mod ord">
        <pc:chgData name="Scott O'Hara" userId="4af207364510c311" providerId="LiveId" clId="{B34CCF3E-5E42-4135-9140-985363806727}" dt="2020-09-30T20:23:28.330" v="5315" actId="255"/>
        <pc:sldMkLst>
          <pc:docMk/>
          <pc:sldMk cId="832979024" sldId="357"/>
        </pc:sldMkLst>
        <pc:spChg chg="mod">
          <ac:chgData name="Scott O'Hara" userId="4af207364510c311" providerId="LiveId" clId="{B34CCF3E-5E42-4135-9140-985363806727}" dt="2020-09-30T20:23:28.330" v="5315" actId="255"/>
          <ac:spMkLst>
            <pc:docMk/>
            <pc:sldMk cId="832979024" sldId="357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18:34:23.045" v="3212" actId="1076"/>
        <pc:sldMkLst>
          <pc:docMk/>
          <pc:sldMk cId="2192213792" sldId="358"/>
        </pc:sldMkLst>
        <pc:spChg chg="mod">
          <ac:chgData name="Scott O'Hara" userId="4af207364510c311" providerId="LiveId" clId="{B34CCF3E-5E42-4135-9140-985363806727}" dt="2020-09-30T18:34:23.045" v="3212" actId="1076"/>
          <ac:spMkLst>
            <pc:docMk/>
            <pc:sldMk cId="2192213792" sldId="358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18:22:09.070" v="2860" actId="1076"/>
        <pc:sldMkLst>
          <pc:docMk/>
          <pc:sldMk cId="656961302" sldId="359"/>
        </pc:sldMkLst>
        <pc:spChg chg="mod">
          <ac:chgData name="Scott O'Hara" userId="4af207364510c311" providerId="LiveId" clId="{B34CCF3E-5E42-4135-9140-985363806727}" dt="2020-09-30T18:16:51.777" v="2688" actId="113"/>
          <ac:spMkLst>
            <pc:docMk/>
            <pc:sldMk cId="656961302" sldId="359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8:22:09.070" v="2860" actId="1076"/>
          <ac:spMkLst>
            <pc:docMk/>
            <pc:sldMk cId="656961302" sldId="359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18:22:26.147" v="2861" actId="113"/>
        <pc:sldMkLst>
          <pc:docMk/>
          <pc:sldMk cId="1954250731" sldId="360"/>
        </pc:sldMkLst>
        <pc:spChg chg="mod">
          <ac:chgData name="Scott O'Hara" userId="4af207364510c311" providerId="LiveId" clId="{B34CCF3E-5E42-4135-9140-985363806727}" dt="2020-09-30T18:22:26.147" v="2861" actId="113"/>
          <ac:spMkLst>
            <pc:docMk/>
            <pc:sldMk cId="1954250731" sldId="360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18:25:57.927" v="3182" actId="1076"/>
        <pc:sldMkLst>
          <pc:docMk/>
          <pc:sldMk cId="357326117" sldId="361"/>
        </pc:sldMkLst>
        <pc:spChg chg="mod">
          <ac:chgData name="Scott O'Hara" userId="4af207364510c311" providerId="LiveId" clId="{B34CCF3E-5E42-4135-9140-985363806727}" dt="2020-09-30T18:22:55.499" v="2864" actId="113"/>
          <ac:spMkLst>
            <pc:docMk/>
            <pc:sldMk cId="357326117" sldId="361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8:25:57.927" v="3182" actId="1076"/>
          <ac:spMkLst>
            <pc:docMk/>
            <pc:sldMk cId="357326117" sldId="361"/>
            <ac:spMk id="3" creationId="{CB53D919-221E-4D00-B650-AD2BE7B29895}"/>
          </ac:spMkLst>
        </pc:spChg>
      </pc:sldChg>
      <pc:sldChg chg="addSp delSp modSp add mod">
        <pc:chgData name="Scott O'Hara" userId="4af207364510c311" providerId="LiveId" clId="{B34CCF3E-5E42-4135-9140-985363806727}" dt="2020-09-30T18:29:53.219" v="3197" actId="1076"/>
        <pc:sldMkLst>
          <pc:docMk/>
          <pc:sldMk cId="3340281398" sldId="362"/>
        </pc:sldMkLst>
        <pc:spChg chg="mod">
          <ac:chgData name="Scott O'Hara" userId="4af207364510c311" providerId="LiveId" clId="{B34CCF3E-5E42-4135-9140-985363806727}" dt="2020-09-30T18:29:49.934" v="3196" actId="1076"/>
          <ac:spMkLst>
            <pc:docMk/>
            <pc:sldMk cId="3340281398" sldId="362"/>
            <ac:spMk id="2" creationId="{E434F65A-AF18-4CE6-845A-DA5FA3A2EAC4}"/>
          </ac:spMkLst>
        </pc:spChg>
        <pc:spChg chg="del">
          <ac:chgData name="Scott O'Hara" userId="4af207364510c311" providerId="LiveId" clId="{B34CCF3E-5E42-4135-9140-985363806727}" dt="2020-09-30T18:26:12.473" v="3184" actId="478"/>
          <ac:spMkLst>
            <pc:docMk/>
            <pc:sldMk cId="3340281398" sldId="362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09-30T18:29:53.219" v="3197" actId="1076"/>
          <ac:picMkLst>
            <pc:docMk/>
            <pc:sldMk cId="3340281398" sldId="362"/>
            <ac:picMk id="4" creationId="{35ADE2AF-53DA-4F9F-8319-CFB98D401A8E}"/>
          </ac:picMkLst>
        </pc:picChg>
      </pc:sldChg>
      <pc:sldChg chg="modSp add mod">
        <pc:chgData name="Scott O'Hara" userId="4af207364510c311" providerId="LiveId" clId="{B34CCF3E-5E42-4135-9140-985363806727}" dt="2020-10-14T17:54:48.480" v="7604" actId="20577"/>
        <pc:sldMkLst>
          <pc:docMk/>
          <pc:sldMk cId="221509548" sldId="363"/>
        </pc:sldMkLst>
        <pc:spChg chg="mod">
          <ac:chgData name="Scott O'Hara" userId="4af207364510c311" providerId="LiveId" clId="{B34CCF3E-5E42-4135-9140-985363806727}" dt="2020-09-30T18:46:49.472" v="3849" actId="1076"/>
          <ac:spMkLst>
            <pc:docMk/>
            <pc:sldMk cId="221509548" sldId="363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7:54:48.480" v="7604" actId="20577"/>
          <ac:spMkLst>
            <pc:docMk/>
            <pc:sldMk cId="221509548" sldId="363"/>
            <ac:spMk id="3" creationId="{CB53D919-221E-4D00-B650-AD2BE7B29895}"/>
          </ac:spMkLst>
        </pc:spChg>
      </pc:sldChg>
      <pc:sldChg chg="modSp add mod ord">
        <pc:chgData name="Scott O'Hara" userId="4af207364510c311" providerId="LiveId" clId="{B34CCF3E-5E42-4135-9140-985363806727}" dt="2020-10-14T18:28:45.316" v="7836" actId="113"/>
        <pc:sldMkLst>
          <pc:docMk/>
          <pc:sldMk cId="2082818440" sldId="364"/>
        </pc:sldMkLst>
        <pc:spChg chg="mod">
          <ac:chgData name="Scott O'Hara" userId="4af207364510c311" providerId="LiveId" clId="{B34CCF3E-5E42-4135-9140-985363806727}" dt="2020-10-14T18:28:45.316" v="7836" actId="113"/>
          <ac:spMkLst>
            <pc:docMk/>
            <pc:sldMk cId="2082818440" sldId="364"/>
            <ac:spMk id="3" creationId="{CB53D919-221E-4D00-B650-AD2BE7B29895}"/>
          </ac:spMkLst>
        </pc:spChg>
      </pc:sldChg>
      <pc:sldChg chg="add ord">
        <pc:chgData name="Scott O'Hara" userId="4af207364510c311" providerId="LiveId" clId="{B34CCF3E-5E42-4135-9140-985363806727}" dt="2020-09-30T19:22:49.835" v="4816"/>
        <pc:sldMkLst>
          <pc:docMk/>
          <pc:sldMk cId="1118128614" sldId="365"/>
        </pc:sldMkLst>
      </pc:sldChg>
      <pc:sldChg chg="modSp add mod">
        <pc:chgData name="Scott O'Hara" userId="4af207364510c311" providerId="LiveId" clId="{B34CCF3E-5E42-4135-9140-985363806727}" dt="2020-10-14T18:42:06.672" v="7915" actId="20577"/>
        <pc:sldMkLst>
          <pc:docMk/>
          <pc:sldMk cId="2270022818" sldId="366"/>
        </pc:sldMkLst>
        <pc:spChg chg="mod">
          <ac:chgData name="Scott O'Hara" userId="4af207364510c311" providerId="LiveId" clId="{B34CCF3E-5E42-4135-9140-985363806727}" dt="2020-10-14T18:42:06.672" v="7915" actId="20577"/>
          <ac:spMkLst>
            <pc:docMk/>
            <pc:sldMk cId="2270022818" sldId="366"/>
            <ac:spMk id="3" creationId="{CB53D919-221E-4D00-B650-AD2BE7B29895}"/>
          </ac:spMkLst>
        </pc:spChg>
      </pc:sldChg>
      <pc:sldChg chg="add del">
        <pc:chgData name="Scott O'Hara" userId="4af207364510c311" providerId="LiveId" clId="{B34CCF3E-5E42-4135-9140-985363806727}" dt="2020-09-30T19:23:04.557" v="4817" actId="2696"/>
        <pc:sldMkLst>
          <pc:docMk/>
          <pc:sldMk cId="2899372802" sldId="367"/>
        </pc:sldMkLst>
      </pc:sldChg>
      <pc:sldChg chg="addSp modSp add mod">
        <pc:chgData name="Scott O'Hara" userId="4af207364510c311" providerId="LiveId" clId="{B34CCF3E-5E42-4135-9140-985363806727}" dt="2020-09-30T19:30:35.648" v="4873" actId="1076"/>
        <pc:sldMkLst>
          <pc:docMk/>
          <pc:sldMk cId="1649685082" sldId="368"/>
        </pc:sldMkLst>
        <pc:spChg chg="mod">
          <ac:chgData name="Scott O'Hara" userId="4af207364510c311" providerId="LiveId" clId="{B34CCF3E-5E42-4135-9140-985363806727}" dt="2020-09-30T19:27:52.930" v="4860" actId="1076"/>
          <ac:spMkLst>
            <pc:docMk/>
            <pc:sldMk cId="1649685082" sldId="368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9:30:35.648" v="4873" actId="1076"/>
          <ac:spMkLst>
            <pc:docMk/>
            <pc:sldMk cId="1649685082" sldId="368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09-30T19:30:25.333" v="4872" actId="1076"/>
          <ac:picMkLst>
            <pc:docMk/>
            <pc:sldMk cId="1649685082" sldId="368"/>
            <ac:picMk id="4" creationId="{C63688F2-F1B8-49F1-BC78-3DA7762741D0}"/>
          </ac:picMkLst>
        </pc:picChg>
      </pc:sldChg>
      <pc:sldChg chg="modSp add mod ord">
        <pc:chgData name="Scott O'Hara" userId="4af207364510c311" providerId="LiveId" clId="{B34CCF3E-5E42-4135-9140-985363806727}" dt="2020-10-14T18:43:58.535" v="7981" actId="20577"/>
        <pc:sldMkLst>
          <pc:docMk/>
          <pc:sldMk cId="1607938917" sldId="369"/>
        </pc:sldMkLst>
        <pc:spChg chg="mod">
          <ac:chgData name="Scott O'Hara" userId="4af207364510c311" providerId="LiveId" clId="{B34CCF3E-5E42-4135-9140-985363806727}" dt="2020-09-30T21:34:57.413" v="6471" actId="1076"/>
          <ac:spMkLst>
            <pc:docMk/>
            <pc:sldMk cId="1607938917" sldId="369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8:43:58.535" v="7981" actId="20577"/>
          <ac:spMkLst>
            <pc:docMk/>
            <pc:sldMk cId="1607938917" sldId="369"/>
            <ac:spMk id="3" creationId="{CB53D919-221E-4D00-B650-AD2BE7B29895}"/>
          </ac:spMkLst>
        </pc:spChg>
      </pc:sldChg>
      <pc:sldChg chg="modSp add mod ord">
        <pc:chgData name="Scott O'Hara" userId="4af207364510c311" providerId="LiveId" clId="{B34CCF3E-5E42-4135-9140-985363806727}" dt="2020-09-30T19:48:14.122" v="5190" actId="1036"/>
        <pc:sldMkLst>
          <pc:docMk/>
          <pc:sldMk cId="4086861634" sldId="370"/>
        </pc:sldMkLst>
        <pc:spChg chg="mod">
          <ac:chgData name="Scott O'Hara" userId="4af207364510c311" providerId="LiveId" clId="{B34CCF3E-5E42-4135-9140-985363806727}" dt="2020-09-30T19:47:55.344" v="5173" actId="1076"/>
          <ac:spMkLst>
            <pc:docMk/>
            <pc:sldMk cId="4086861634" sldId="370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19:48:01.346" v="5181" actId="1035"/>
          <ac:spMkLst>
            <pc:docMk/>
            <pc:sldMk cId="4086861634" sldId="370"/>
            <ac:spMk id="3" creationId="{CB53D919-221E-4D00-B650-AD2BE7B29895}"/>
          </ac:spMkLst>
        </pc:spChg>
        <pc:picChg chg="mod">
          <ac:chgData name="Scott O'Hara" userId="4af207364510c311" providerId="LiveId" clId="{B34CCF3E-5E42-4135-9140-985363806727}" dt="2020-09-30T19:48:14.122" v="5190" actId="1036"/>
          <ac:picMkLst>
            <pc:docMk/>
            <pc:sldMk cId="4086861634" sldId="370"/>
            <ac:picMk id="4" creationId="{C63688F2-F1B8-49F1-BC78-3DA7762741D0}"/>
          </ac:picMkLst>
        </pc:picChg>
      </pc:sldChg>
      <pc:sldChg chg="addSp modSp add mod">
        <pc:chgData name="Scott O'Hara" userId="4af207364510c311" providerId="LiveId" clId="{B34CCF3E-5E42-4135-9140-985363806727}" dt="2020-10-14T19:36:55.123" v="8793" actId="255"/>
        <pc:sldMkLst>
          <pc:docMk/>
          <pc:sldMk cId="2956228842" sldId="371"/>
        </pc:sldMkLst>
        <pc:spChg chg="mod">
          <ac:chgData name="Scott O'Hara" userId="4af207364510c311" providerId="LiveId" clId="{B34CCF3E-5E42-4135-9140-985363806727}" dt="2020-10-14T19:36:55.123" v="8793" actId="255"/>
          <ac:spMkLst>
            <pc:docMk/>
            <pc:sldMk cId="2956228842" sldId="371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09-30T20:39:25.660" v="5371" actId="1076"/>
          <ac:picMkLst>
            <pc:docMk/>
            <pc:sldMk cId="2956228842" sldId="371"/>
            <ac:picMk id="5" creationId="{BD95918D-5A2E-4713-967B-10B6B3E925BD}"/>
          </ac:picMkLst>
        </pc:picChg>
      </pc:sldChg>
      <pc:sldChg chg="add del">
        <pc:chgData name="Scott O'Hara" userId="4af207364510c311" providerId="LiveId" clId="{B34CCF3E-5E42-4135-9140-985363806727}" dt="2020-09-30T20:15:51.425" v="5312" actId="2890"/>
        <pc:sldMkLst>
          <pc:docMk/>
          <pc:sldMk cId="3209921803" sldId="371"/>
        </pc:sldMkLst>
      </pc:sldChg>
      <pc:sldChg chg="addSp delSp modSp add mod">
        <pc:chgData name="Scott O'Hara" userId="4af207364510c311" providerId="LiveId" clId="{B34CCF3E-5E42-4135-9140-985363806727}" dt="2020-10-14T19:38:38.739" v="8802" actId="1076"/>
        <pc:sldMkLst>
          <pc:docMk/>
          <pc:sldMk cId="2520827956" sldId="372"/>
        </pc:sldMkLst>
        <pc:spChg chg="mod">
          <ac:chgData name="Scott O'Hara" userId="4af207364510c311" providerId="LiveId" clId="{B34CCF3E-5E42-4135-9140-985363806727}" dt="2020-10-14T19:37:54.718" v="8797" actId="1076"/>
          <ac:spMkLst>
            <pc:docMk/>
            <pc:sldMk cId="2520827956" sldId="372"/>
            <ac:spMk id="3" creationId="{CB53D919-221E-4D00-B650-AD2BE7B29895}"/>
          </ac:spMkLst>
        </pc:spChg>
        <pc:spChg chg="add del mod">
          <ac:chgData name="Scott O'Hara" userId="4af207364510c311" providerId="LiveId" clId="{B34CCF3E-5E42-4135-9140-985363806727}" dt="2020-09-30T20:51:43.773" v="5550" actId="21"/>
          <ac:spMkLst>
            <pc:docMk/>
            <pc:sldMk cId="2520827956" sldId="372"/>
            <ac:spMk id="6" creationId="{6A41F7F0-7405-4443-993A-505882A56A47}"/>
          </ac:spMkLst>
        </pc:spChg>
        <pc:spChg chg="add mod">
          <ac:chgData name="Scott O'Hara" userId="4af207364510c311" providerId="LiveId" clId="{B34CCF3E-5E42-4135-9140-985363806727}" dt="2020-10-14T19:38:38.739" v="8802" actId="1076"/>
          <ac:spMkLst>
            <pc:docMk/>
            <pc:sldMk cId="2520827956" sldId="372"/>
            <ac:spMk id="8" creationId="{75156F7E-F4EF-4354-B3E1-26030257F445}"/>
          </ac:spMkLst>
        </pc:spChg>
        <pc:picChg chg="mod">
          <ac:chgData name="Scott O'Hara" userId="4af207364510c311" providerId="LiveId" clId="{B34CCF3E-5E42-4135-9140-985363806727}" dt="2020-10-14T19:38:14.918" v="8801" actId="1076"/>
          <ac:picMkLst>
            <pc:docMk/>
            <pc:sldMk cId="2520827956" sldId="372"/>
            <ac:picMk id="5" creationId="{BD95918D-5A2E-4713-967B-10B6B3E925BD}"/>
          </ac:picMkLst>
        </pc:picChg>
      </pc:sldChg>
      <pc:sldChg chg="addSp modSp add mod">
        <pc:chgData name="Scott O'Hara" userId="4af207364510c311" providerId="LiveId" clId="{B34CCF3E-5E42-4135-9140-985363806727}" dt="2020-10-14T19:39:38.097" v="8804" actId="1076"/>
        <pc:sldMkLst>
          <pc:docMk/>
          <pc:sldMk cId="827057908" sldId="373"/>
        </pc:sldMkLst>
        <pc:spChg chg="mod">
          <ac:chgData name="Scott O'Hara" userId="4af207364510c311" providerId="LiveId" clId="{B34CCF3E-5E42-4135-9140-985363806727}" dt="2020-09-30T21:08:59.709" v="5704" actId="1076"/>
          <ac:spMkLst>
            <pc:docMk/>
            <pc:sldMk cId="827057908" sldId="373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9:39:38.097" v="8804" actId="1076"/>
          <ac:spMkLst>
            <pc:docMk/>
            <pc:sldMk cId="827057908" sldId="373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09-30T21:09:18.335" v="5708" actId="1076"/>
          <ac:picMkLst>
            <pc:docMk/>
            <pc:sldMk cId="827057908" sldId="373"/>
            <ac:picMk id="4" creationId="{509D5D4B-3DCC-457C-B997-6E2C63CFE976}"/>
          </ac:picMkLst>
        </pc:picChg>
      </pc:sldChg>
      <pc:sldChg chg="modSp add mod">
        <pc:chgData name="Scott O'Hara" userId="4af207364510c311" providerId="LiveId" clId="{B34CCF3E-5E42-4135-9140-985363806727}" dt="2020-09-30T21:24:59.950" v="5926" actId="20577"/>
        <pc:sldMkLst>
          <pc:docMk/>
          <pc:sldMk cId="650184978" sldId="374"/>
        </pc:sldMkLst>
        <pc:spChg chg="mod">
          <ac:chgData name="Scott O'Hara" userId="4af207364510c311" providerId="LiveId" clId="{B34CCF3E-5E42-4135-9140-985363806727}" dt="2020-09-30T21:22:58.971" v="5821" actId="1076"/>
          <ac:spMkLst>
            <pc:docMk/>
            <pc:sldMk cId="650184978" sldId="374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1:24:59.950" v="5926" actId="20577"/>
          <ac:spMkLst>
            <pc:docMk/>
            <pc:sldMk cId="650184978" sldId="374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19:59:08.998" v="9042" actId="1076"/>
        <pc:sldMkLst>
          <pc:docMk/>
          <pc:sldMk cId="2356215540" sldId="375"/>
        </pc:sldMkLst>
        <pc:spChg chg="mod">
          <ac:chgData name="Scott O'Hara" userId="4af207364510c311" providerId="LiveId" clId="{B34CCF3E-5E42-4135-9140-985363806727}" dt="2020-09-30T21:33:56.404" v="6468" actId="1076"/>
          <ac:spMkLst>
            <pc:docMk/>
            <pc:sldMk cId="2356215540" sldId="375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19:59:08.998" v="9042" actId="1076"/>
          <ac:spMkLst>
            <pc:docMk/>
            <pc:sldMk cId="2356215540" sldId="375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09-30T21:52:48.154" v="6700" actId="1076"/>
        <pc:sldMkLst>
          <pc:docMk/>
          <pc:sldMk cId="3472334362" sldId="376"/>
        </pc:sldMkLst>
        <pc:spChg chg="mod">
          <ac:chgData name="Scott O'Hara" userId="4af207364510c311" providerId="LiveId" clId="{B34CCF3E-5E42-4135-9140-985363806727}" dt="2020-09-30T21:52:48.154" v="6700" actId="1076"/>
          <ac:spMkLst>
            <pc:docMk/>
            <pc:sldMk cId="3472334362" sldId="376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09-30T21:52:20.432" v="6698" actId="20577"/>
          <ac:spMkLst>
            <pc:docMk/>
            <pc:sldMk cId="3472334362" sldId="376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19:20:14.015" v="8375" actId="20577"/>
        <pc:sldMkLst>
          <pc:docMk/>
          <pc:sldMk cId="547519221" sldId="377"/>
        </pc:sldMkLst>
        <pc:spChg chg="mod">
          <ac:chgData name="Scott O'Hara" userId="4af207364510c311" providerId="LiveId" clId="{B34CCF3E-5E42-4135-9140-985363806727}" dt="2020-10-14T19:20:14.015" v="8375" actId="20577"/>
          <ac:spMkLst>
            <pc:docMk/>
            <pc:sldMk cId="547519221" sldId="377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B34CCF3E-5E42-4135-9140-985363806727}" dt="2020-10-14T20:03:52.827" v="9112" actId="20577"/>
        <pc:sldMkLst>
          <pc:docMk/>
          <pc:sldMk cId="1956042275" sldId="378"/>
        </pc:sldMkLst>
        <pc:spChg chg="mod">
          <ac:chgData name="Scott O'Hara" userId="4af207364510c311" providerId="LiveId" clId="{B34CCF3E-5E42-4135-9140-985363806727}" dt="2020-09-30T22:40:01.221" v="7231" actId="1076"/>
          <ac:spMkLst>
            <pc:docMk/>
            <pc:sldMk cId="1956042275" sldId="378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0:03:52.827" v="9112" actId="20577"/>
          <ac:spMkLst>
            <pc:docMk/>
            <pc:sldMk cId="1956042275" sldId="378"/>
            <ac:spMk id="3" creationId="{CB53D919-221E-4D00-B650-AD2BE7B29895}"/>
          </ac:spMkLst>
        </pc:spChg>
      </pc:sldChg>
      <pc:sldChg chg="addSp delSp modSp add mod">
        <pc:chgData name="Scott O'Hara" userId="4af207364510c311" providerId="LiveId" clId="{B34CCF3E-5E42-4135-9140-985363806727}" dt="2020-10-14T21:09:50.835" v="9119" actId="1076"/>
        <pc:sldMkLst>
          <pc:docMk/>
          <pc:sldMk cId="265081510" sldId="379"/>
        </pc:sldMkLst>
        <pc:spChg chg="del">
          <ac:chgData name="Scott O'Hara" userId="4af207364510c311" providerId="LiveId" clId="{B34CCF3E-5E42-4135-9140-985363806727}" dt="2020-10-14T21:09:11.374" v="9113" actId="478"/>
          <ac:spMkLst>
            <pc:docMk/>
            <pc:sldMk cId="265081510" sldId="379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1:09:50.835" v="9119" actId="1076"/>
          <ac:spMkLst>
            <pc:docMk/>
            <pc:sldMk cId="265081510" sldId="379"/>
            <ac:spMk id="3" creationId="{CB53D919-221E-4D00-B650-AD2BE7B29895}"/>
          </ac:spMkLst>
        </pc:spChg>
        <pc:spChg chg="add del mod">
          <ac:chgData name="Scott O'Hara" userId="4af207364510c311" providerId="LiveId" clId="{B34CCF3E-5E42-4135-9140-985363806727}" dt="2020-10-14T21:09:17.457" v="9114" actId="478"/>
          <ac:spMkLst>
            <pc:docMk/>
            <pc:sldMk cId="265081510" sldId="379"/>
            <ac:spMk id="5" creationId="{7FED3EF0-0DCC-49D3-8403-83E844522D8C}"/>
          </ac:spMkLst>
        </pc:spChg>
        <pc:spChg chg="add mod">
          <ac:chgData name="Scott O'Hara" userId="4af207364510c311" providerId="LiveId" clId="{B34CCF3E-5E42-4135-9140-985363806727}" dt="2020-10-14T21:09:31.767" v="9117" actId="1076"/>
          <ac:spMkLst>
            <pc:docMk/>
            <pc:sldMk cId="265081510" sldId="379"/>
            <ac:spMk id="6" creationId="{E61AE6FF-A81D-4EA6-8FDB-8A2787969072}"/>
          </ac:spMkLst>
        </pc:spChg>
      </pc:sldChg>
      <pc:sldChg chg="modSp add mod ord">
        <pc:chgData name="Scott O'Hara" userId="4af207364510c311" providerId="LiveId" clId="{B34CCF3E-5E42-4135-9140-985363806727}" dt="2020-10-14T18:21:31.393" v="7760" actId="255"/>
        <pc:sldMkLst>
          <pc:docMk/>
          <pc:sldMk cId="3200233884" sldId="380"/>
        </pc:sldMkLst>
        <pc:spChg chg="mod">
          <ac:chgData name="Scott O'Hara" userId="4af207364510c311" providerId="LiveId" clId="{B34CCF3E-5E42-4135-9140-985363806727}" dt="2020-10-14T18:21:31.393" v="7760" actId="255"/>
          <ac:spMkLst>
            <pc:docMk/>
            <pc:sldMk cId="3200233884" sldId="380"/>
            <ac:spMk id="3" creationId="{CB53D919-221E-4D00-B650-AD2BE7B29895}"/>
          </ac:spMkLst>
        </pc:spChg>
      </pc:sldChg>
      <pc:sldChg chg="addSp modSp add mod">
        <pc:chgData name="Scott O'Hara" userId="4af207364510c311" providerId="LiveId" clId="{B34CCF3E-5E42-4135-9140-985363806727}" dt="2020-10-14T19:31:48.454" v="8791" actId="1076"/>
        <pc:sldMkLst>
          <pc:docMk/>
          <pc:sldMk cId="3226556150" sldId="381"/>
        </pc:sldMkLst>
        <pc:spChg chg="mod">
          <ac:chgData name="Scott O'Hara" userId="4af207364510c311" providerId="LiveId" clId="{B34CCF3E-5E42-4135-9140-985363806727}" dt="2020-10-14T19:31:13.125" v="8790" actId="1076"/>
          <ac:spMkLst>
            <pc:docMk/>
            <pc:sldMk cId="3226556150" sldId="381"/>
            <ac:spMk id="3" creationId="{CB53D919-221E-4D00-B650-AD2BE7B29895}"/>
          </ac:spMkLst>
        </pc:spChg>
        <pc:picChg chg="add mod">
          <ac:chgData name="Scott O'Hara" userId="4af207364510c311" providerId="LiveId" clId="{B34CCF3E-5E42-4135-9140-985363806727}" dt="2020-10-14T19:31:48.454" v="8791" actId="1076"/>
          <ac:picMkLst>
            <pc:docMk/>
            <pc:sldMk cId="3226556150" sldId="381"/>
            <ac:picMk id="4" creationId="{1B83D8D0-202B-4EDD-940C-E3881185417D}"/>
          </ac:picMkLst>
        </pc:picChg>
      </pc:sldChg>
      <pc:sldChg chg="modSp add mod">
        <pc:chgData name="Scott O'Hara" userId="4af207364510c311" providerId="LiveId" clId="{B34CCF3E-5E42-4135-9140-985363806727}" dt="2020-10-14T21:53:43.511" v="9709" actId="1076"/>
        <pc:sldMkLst>
          <pc:docMk/>
          <pc:sldMk cId="3206804555" sldId="382"/>
        </pc:sldMkLst>
        <pc:spChg chg="mod">
          <ac:chgData name="Scott O'Hara" userId="4af207364510c311" providerId="LiveId" clId="{B34CCF3E-5E42-4135-9140-985363806727}" dt="2020-10-14T21:53:43.511" v="9709" actId="1076"/>
          <ac:spMkLst>
            <pc:docMk/>
            <pc:sldMk cId="3206804555" sldId="382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1:36:14.760" v="9124" actId="1076"/>
          <ac:spMkLst>
            <pc:docMk/>
            <pc:sldMk cId="3206804555" sldId="382"/>
            <ac:spMk id="3" creationId="{CB53D919-221E-4D00-B650-AD2BE7B29895}"/>
          </ac:spMkLst>
        </pc:spChg>
        <pc:spChg chg="mod">
          <ac:chgData name="Scott O'Hara" userId="4af207364510c311" providerId="LiveId" clId="{B34CCF3E-5E42-4135-9140-985363806727}" dt="2020-10-14T21:36:14.760" v="9124" actId="1076"/>
          <ac:spMkLst>
            <pc:docMk/>
            <pc:sldMk cId="3206804555" sldId="382"/>
            <ac:spMk id="5" creationId="{BFBBBDEB-9216-4B22-A0DF-27CD4A97A002}"/>
          </ac:spMkLst>
        </pc:spChg>
      </pc:sldChg>
      <pc:sldChg chg="modSp add mod ord">
        <pc:chgData name="Scott O'Hara" userId="4af207364510c311" providerId="LiveId" clId="{B34CCF3E-5E42-4135-9140-985363806727}" dt="2020-10-14T21:53:14.030" v="9698" actId="20577"/>
        <pc:sldMkLst>
          <pc:docMk/>
          <pc:sldMk cId="1374634627" sldId="383"/>
        </pc:sldMkLst>
        <pc:spChg chg="mod">
          <ac:chgData name="Scott O'Hara" userId="4af207364510c311" providerId="LiveId" clId="{B34CCF3E-5E42-4135-9140-985363806727}" dt="2020-10-14T21:51:58.078" v="9628" actId="1076"/>
          <ac:spMkLst>
            <pc:docMk/>
            <pc:sldMk cId="1374634627" sldId="383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1:53:14.030" v="9698" actId="20577"/>
          <ac:spMkLst>
            <pc:docMk/>
            <pc:sldMk cId="1374634627" sldId="383"/>
            <ac:spMk id="3" creationId="{CB53D919-221E-4D00-B650-AD2BE7B29895}"/>
          </ac:spMkLst>
        </pc:spChg>
      </pc:sldChg>
      <pc:sldChg chg="addSp modSp add mod">
        <pc:chgData name="Scott O'Hara" userId="4af207364510c311" providerId="LiveId" clId="{B34CCF3E-5E42-4135-9140-985363806727}" dt="2020-10-14T22:43:56.041" v="10720" actId="1076"/>
        <pc:sldMkLst>
          <pc:docMk/>
          <pc:sldMk cId="2198908319" sldId="384"/>
        </pc:sldMkLst>
        <pc:spChg chg="mod">
          <ac:chgData name="Scott O'Hara" userId="4af207364510c311" providerId="LiveId" clId="{B34CCF3E-5E42-4135-9140-985363806727}" dt="2020-10-14T22:43:20.034" v="10716" actId="1076"/>
          <ac:spMkLst>
            <pc:docMk/>
            <pc:sldMk cId="2198908319" sldId="384"/>
            <ac:spMk id="2" creationId="{E434F65A-AF18-4CE6-845A-DA5FA3A2EAC4}"/>
          </ac:spMkLst>
        </pc:spChg>
        <pc:spChg chg="mod">
          <ac:chgData name="Scott O'Hara" userId="4af207364510c311" providerId="LiveId" clId="{B34CCF3E-5E42-4135-9140-985363806727}" dt="2020-10-14T22:43:32.365" v="10717" actId="1076"/>
          <ac:spMkLst>
            <pc:docMk/>
            <pc:sldMk cId="2198908319" sldId="384"/>
            <ac:spMk id="3" creationId="{CB53D919-221E-4D00-B650-AD2BE7B29895}"/>
          </ac:spMkLst>
        </pc:spChg>
        <pc:spChg chg="add mod">
          <ac:chgData name="Scott O'Hara" userId="4af207364510c311" providerId="LiveId" clId="{B34CCF3E-5E42-4135-9140-985363806727}" dt="2020-10-14T22:43:56.041" v="10720" actId="1076"/>
          <ac:spMkLst>
            <pc:docMk/>
            <pc:sldMk cId="2198908319" sldId="384"/>
            <ac:spMk id="5" creationId="{081FF706-CE16-4E45-8F42-9BA05BCA342A}"/>
          </ac:spMkLst>
        </pc:spChg>
      </pc:sldChg>
      <pc:sldChg chg="add del">
        <pc:chgData name="Scott O'Hara" userId="4af207364510c311" providerId="LiveId" clId="{B34CCF3E-5E42-4135-9140-985363806727}" dt="2020-10-14T22:16:08.708" v="10277" actId="47"/>
        <pc:sldMkLst>
          <pc:docMk/>
          <pc:sldMk cId="3842162867" sldId="384"/>
        </pc:sldMkLst>
      </pc:sldChg>
      <pc:sldMasterChg chg="del delSldLayout">
        <pc:chgData name="Scott O'Hara" userId="4af207364510c311" providerId="LiveId" clId="{B34CCF3E-5E42-4135-9140-985363806727}" dt="2020-09-30T15:44:16.465" v="4" actId="2696"/>
        <pc:sldMasterMkLst>
          <pc:docMk/>
          <pc:sldMasterMk cId="4265589296" sldId="2147483648"/>
        </pc:sldMasterMkLst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562441818" sldId="2147483649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435392891" sldId="2147483650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2242267816" sldId="2147483651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2173593389" sldId="2147483652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303979947" sldId="2147483653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928674654" sldId="2147483654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134379017" sldId="2147483655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2375720037" sldId="2147483656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3122310247" sldId="2147483657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2430800522" sldId="2147483658"/>
          </pc:sldLayoutMkLst>
        </pc:sldLayoutChg>
        <pc:sldLayoutChg chg="del">
          <pc:chgData name="Scott O'Hara" userId="4af207364510c311" providerId="LiveId" clId="{B34CCF3E-5E42-4135-9140-985363806727}" dt="2020-09-30T15:44:16.465" v="4" actId="2696"/>
          <pc:sldLayoutMkLst>
            <pc:docMk/>
            <pc:sldMasterMk cId="4265589296" sldId="2147483648"/>
            <pc:sldLayoutMk cId="2170789029" sldId="2147483659"/>
          </pc:sldLayoutMkLst>
        </pc:sldLayoutChg>
      </pc:sldMasterChg>
    </pc:docChg>
  </pc:docChgLst>
  <pc:docChgLst>
    <pc:chgData name="Scott O'Hara" userId="4af207364510c311" providerId="LiveId" clId="{2E677818-7ED9-443B-B977-24A3FE221FDB}"/>
    <pc:docChg chg="undo redo custSel addSld delSld modSld sldOrd">
      <pc:chgData name="Scott O'Hara" userId="4af207364510c311" providerId="LiveId" clId="{2E677818-7ED9-443B-B977-24A3FE221FDB}" dt="2020-11-19T00:02:05.827" v="2712"/>
      <pc:docMkLst>
        <pc:docMk/>
      </pc:docMkLst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648470622" sldId="337"/>
        </pc:sldMkLst>
      </pc:sldChg>
      <pc:sldChg chg="modSp mod">
        <pc:chgData name="Scott O'Hara" userId="4af207364510c311" providerId="LiveId" clId="{2E677818-7ED9-443B-B977-24A3FE221FDB}" dt="2020-11-18T19:43:16.364" v="61" actId="1076"/>
        <pc:sldMkLst>
          <pc:docMk/>
          <pc:sldMk cId="244012274" sldId="344"/>
        </pc:sldMkLst>
        <pc:spChg chg="mod">
          <ac:chgData name="Scott O'Hara" userId="4af207364510c311" providerId="LiveId" clId="{2E677818-7ED9-443B-B977-24A3FE221FDB}" dt="2020-11-18T19:43:16.364" v="61" actId="1076"/>
          <ac:spMkLst>
            <pc:docMk/>
            <pc:sldMk cId="244012274" sldId="344"/>
            <ac:spMk id="2" creationId="{00000000-0000-0000-0000-000000000000}"/>
          </ac:spMkLst>
        </pc:spChg>
        <pc:spChg chg="mod">
          <ac:chgData name="Scott O'Hara" userId="4af207364510c311" providerId="LiveId" clId="{2E677818-7ED9-443B-B977-24A3FE221FDB}" dt="2020-11-18T19:41:44.962" v="3" actId="20577"/>
          <ac:spMkLst>
            <pc:docMk/>
            <pc:sldMk cId="244012274" sldId="344"/>
            <ac:spMk id="3" creationId="{00000000-0000-0000-0000-000000000000}"/>
          </ac:spMkLst>
        </pc:spChg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433319987" sldId="345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347296367" sldId="346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147096935" sldId="347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845574174" sldId="348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686005820" sldId="349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614865706" sldId="350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538028420" sldId="351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645697082" sldId="352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4147885656" sldId="353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636942784" sldId="354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153953614" sldId="355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412604253" sldId="356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832979024" sldId="357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192213792" sldId="358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656961302" sldId="359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954250731" sldId="360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57326117" sldId="361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340281398" sldId="362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21509548" sldId="363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082818440" sldId="364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118128614" sldId="365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270022818" sldId="366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649685082" sldId="368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607938917" sldId="369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4086861634" sldId="370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956228842" sldId="371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520827956" sldId="372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827057908" sldId="373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650184978" sldId="374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356215540" sldId="375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472334362" sldId="376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547519221" sldId="377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956042275" sldId="378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65081510" sldId="379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200233884" sldId="380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226556150" sldId="381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3206804555" sldId="382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1374634627" sldId="383"/>
        </pc:sldMkLst>
      </pc:sldChg>
      <pc:sldChg chg="del">
        <pc:chgData name="Scott O'Hara" userId="4af207364510c311" providerId="LiveId" clId="{2E677818-7ED9-443B-B977-24A3FE221FDB}" dt="2020-11-18T21:36:58.069" v="1715" actId="47"/>
        <pc:sldMkLst>
          <pc:docMk/>
          <pc:sldMk cId="2198908319" sldId="384"/>
        </pc:sldMkLst>
      </pc:sldChg>
      <pc:sldChg chg="addSp delSp modSp add mod">
        <pc:chgData name="Scott O'Hara" userId="4af207364510c311" providerId="LiveId" clId="{2E677818-7ED9-443B-B977-24A3FE221FDB}" dt="2020-11-18T20:16:45.887" v="509" actId="20577"/>
        <pc:sldMkLst>
          <pc:docMk/>
          <pc:sldMk cId="2574470064" sldId="385"/>
        </pc:sldMkLst>
        <pc:spChg chg="del">
          <ac:chgData name="Scott O'Hara" userId="4af207364510c311" providerId="LiveId" clId="{2E677818-7ED9-443B-B977-24A3FE221FDB}" dt="2020-11-18T20:02:04.130" v="65" actId="478"/>
          <ac:spMkLst>
            <pc:docMk/>
            <pc:sldMk cId="2574470064" sldId="385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0:16:45.887" v="509" actId="20577"/>
          <ac:spMkLst>
            <pc:docMk/>
            <pc:sldMk cId="2574470064" sldId="385"/>
            <ac:spMk id="3" creationId="{CB53D919-221E-4D00-B650-AD2BE7B29895}"/>
          </ac:spMkLst>
        </pc:spChg>
        <pc:spChg chg="add del mod">
          <ac:chgData name="Scott O'Hara" userId="4af207364510c311" providerId="LiveId" clId="{2E677818-7ED9-443B-B977-24A3FE221FDB}" dt="2020-11-18T20:02:06.587" v="66" actId="478"/>
          <ac:spMkLst>
            <pc:docMk/>
            <pc:sldMk cId="2574470064" sldId="385"/>
            <ac:spMk id="6" creationId="{9A2EDA55-8E0A-465B-BBE2-70A95AA26FC3}"/>
          </ac:spMkLst>
        </pc:spChg>
        <pc:picChg chg="mod">
          <ac:chgData name="Scott O'Hara" userId="4af207364510c311" providerId="LiveId" clId="{2E677818-7ED9-443B-B977-24A3FE221FDB}" dt="2020-11-18T20:02:23.288" v="70" actId="14100"/>
          <ac:picMkLst>
            <pc:docMk/>
            <pc:sldMk cId="2574470064" sldId="385"/>
            <ac:picMk id="4" creationId="{C63688F2-F1B8-49F1-BC78-3DA7762741D0}"/>
          </ac:picMkLst>
        </pc:picChg>
      </pc:sldChg>
      <pc:sldChg chg="addSp delSp modSp add mod">
        <pc:chgData name="Scott O'Hara" userId="4af207364510c311" providerId="LiveId" clId="{2E677818-7ED9-443B-B977-24A3FE221FDB}" dt="2020-11-18T20:50:03.177" v="960" actId="1076"/>
        <pc:sldMkLst>
          <pc:docMk/>
          <pc:sldMk cId="3601893156" sldId="386"/>
        </pc:sldMkLst>
        <pc:spChg chg="mod">
          <ac:chgData name="Scott O'Hara" userId="4af207364510c311" providerId="LiveId" clId="{2E677818-7ED9-443B-B977-24A3FE221FDB}" dt="2020-11-18T20:47:33.575" v="804" actId="1076"/>
          <ac:spMkLst>
            <pc:docMk/>
            <pc:sldMk cId="3601893156" sldId="386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0:50:03.177" v="960" actId="1076"/>
          <ac:spMkLst>
            <pc:docMk/>
            <pc:sldMk cId="3601893156" sldId="386"/>
            <ac:spMk id="3" creationId="{CB53D919-221E-4D00-B650-AD2BE7B29895}"/>
          </ac:spMkLst>
        </pc:spChg>
        <pc:spChg chg="add del">
          <ac:chgData name="Scott O'Hara" userId="4af207364510c311" providerId="LiveId" clId="{2E677818-7ED9-443B-B977-24A3FE221FDB}" dt="2020-11-18T20:20:39.491" v="580" actId="22"/>
          <ac:spMkLst>
            <pc:docMk/>
            <pc:sldMk cId="3601893156" sldId="386"/>
            <ac:spMk id="5" creationId="{D10FCF90-7DFA-4EF4-8913-7DE5163764AB}"/>
          </ac:spMkLst>
        </pc:spChg>
      </pc:sldChg>
      <pc:sldChg chg="add del">
        <pc:chgData name="Scott O'Hara" userId="4af207364510c311" providerId="LiveId" clId="{2E677818-7ED9-443B-B977-24A3FE221FDB}" dt="2020-11-18T21:36:58.069" v="1715" actId="47"/>
        <pc:sldMkLst>
          <pc:docMk/>
          <pc:sldMk cId="3371108009" sldId="387"/>
        </pc:sldMkLst>
      </pc:sldChg>
      <pc:sldChg chg="delSp modSp new del mod">
        <pc:chgData name="Scott O'Hara" userId="4af207364510c311" providerId="LiveId" clId="{2E677818-7ED9-443B-B977-24A3FE221FDB}" dt="2020-11-18T21:37:04.748" v="1716" actId="47"/>
        <pc:sldMkLst>
          <pc:docMk/>
          <pc:sldMk cId="136838458" sldId="388"/>
        </pc:sldMkLst>
        <pc:spChg chg="mod">
          <ac:chgData name="Scott O'Hara" userId="4af207364510c311" providerId="LiveId" clId="{2E677818-7ED9-443B-B977-24A3FE221FDB}" dt="2020-11-18T20:17:41.350" v="549" actId="1076"/>
          <ac:spMkLst>
            <pc:docMk/>
            <pc:sldMk cId="136838458" sldId="388"/>
            <ac:spMk id="2" creationId="{4C3F4C03-CA49-49ED-A761-9848077AAA07}"/>
          </ac:spMkLst>
        </pc:spChg>
        <pc:spChg chg="del">
          <ac:chgData name="Scott O'Hara" userId="4af207364510c311" providerId="LiveId" clId="{2E677818-7ED9-443B-B977-24A3FE221FDB}" dt="2020-11-18T20:17:17.850" v="512" actId="478"/>
          <ac:spMkLst>
            <pc:docMk/>
            <pc:sldMk cId="136838458" sldId="388"/>
            <ac:spMk id="3" creationId="{67E018DD-418A-4633-ABF2-DB0DA98348D5}"/>
          </ac:spMkLst>
        </pc:spChg>
      </pc:sldChg>
      <pc:sldChg chg="add del">
        <pc:chgData name="Scott O'Hara" userId="4af207364510c311" providerId="LiveId" clId="{2E677818-7ED9-443B-B977-24A3FE221FDB}" dt="2020-11-18T20:18:06.346" v="551"/>
        <pc:sldMkLst>
          <pc:docMk/>
          <pc:sldMk cId="1317235478" sldId="389"/>
        </pc:sldMkLst>
      </pc:sldChg>
      <pc:sldChg chg="modSp add mod">
        <pc:chgData name="Scott O'Hara" userId="4af207364510c311" providerId="LiveId" clId="{2E677818-7ED9-443B-B977-24A3FE221FDB}" dt="2020-11-18T20:29:39.861" v="598" actId="1076"/>
        <pc:sldMkLst>
          <pc:docMk/>
          <pc:sldMk cId="4073200029" sldId="389"/>
        </pc:sldMkLst>
        <pc:spChg chg="mod">
          <ac:chgData name="Scott O'Hara" userId="4af207364510c311" providerId="LiveId" clId="{2E677818-7ED9-443B-B977-24A3FE221FDB}" dt="2020-11-18T20:20:55.925" v="590" actId="20577"/>
          <ac:spMkLst>
            <pc:docMk/>
            <pc:sldMk cId="4073200029" sldId="389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0:29:39.861" v="598" actId="1076"/>
          <ac:spMkLst>
            <pc:docMk/>
            <pc:sldMk cId="4073200029" sldId="389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2E677818-7ED9-443B-B977-24A3FE221FDB}" dt="2020-11-18T20:31:07.076" v="628"/>
        <pc:sldMkLst>
          <pc:docMk/>
          <pc:sldMk cId="520840036" sldId="390"/>
        </pc:sldMkLst>
        <pc:spChg chg="mod">
          <ac:chgData name="Scott O'Hara" userId="4af207364510c311" providerId="LiveId" clId="{2E677818-7ED9-443B-B977-24A3FE221FDB}" dt="2020-11-18T20:30:44.095" v="627" actId="1076"/>
          <ac:spMkLst>
            <pc:docMk/>
            <pc:sldMk cId="520840036" sldId="390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0:31:07.076" v="628"/>
          <ac:spMkLst>
            <pc:docMk/>
            <pc:sldMk cId="520840036" sldId="390"/>
            <ac:spMk id="3" creationId="{CB53D919-221E-4D00-B650-AD2BE7B29895}"/>
          </ac:spMkLst>
        </pc:spChg>
      </pc:sldChg>
      <pc:sldChg chg="add">
        <pc:chgData name="Scott O'Hara" userId="4af207364510c311" providerId="LiveId" clId="{2E677818-7ED9-443B-B977-24A3FE221FDB}" dt="2020-11-18T20:43:24.664" v="629"/>
        <pc:sldMkLst>
          <pc:docMk/>
          <pc:sldMk cId="3736757297" sldId="391"/>
        </pc:sldMkLst>
      </pc:sldChg>
      <pc:sldChg chg="modSp add mod">
        <pc:chgData name="Scott O'Hara" userId="4af207364510c311" providerId="LiveId" clId="{2E677818-7ED9-443B-B977-24A3FE221FDB}" dt="2020-11-18T20:52:20.399" v="1095" actId="20577"/>
        <pc:sldMkLst>
          <pc:docMk/>
          <pc:sldMk cId="2157777667" sldId="392"/>
        </pc:sldMkLst>
        <pc:spChg chg="mod">
          <ac:chgData name="Scott O'Hara" userId="4af207364510c311" providerId="LiveId" clId="{2E677818-7ED9-443B-B977-24A3FE221FDB}" dt="2020-11-18T20:51:34.340" v="997" actId="255"/>
          <ac:spMkLst>
            <pc:docMk/>
            <pc:sldMk cId="2157777667" sldId="392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0:52:20.399" v="1095" actId="20577"/>
          <ac:spMkLst>
            <pc:docMk/>
            <pc:sldMk cId="2157777667" sldId="392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2E677818-7ED9-443B-B977-24A3FE221FDB}" dt="2020-11-18T23:03:35.769" v="2083" actId="20577"/>
        <pc:sldMkLst>
          <pc:docMk/>
          <pc:sldMk cId="1986231489" sldId="393"/>
        </pc:sldMkLst>
        <pc:spChg chg="mod">
          <ac:chgData name="Scott O'Hara" userId="4af207364510c311" providerId="LiveId" clId="{2E677818-7ED9-443B-B977-24A3FE221FDB}" dt="2020-11-18T20:53:02.164" v="1134" actId="20577"/>
          <ac:spMkLst>
            <pc:docMk/>
            <pc:sldMk cId="1986231489" sldId="393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3:03:35.769" v="2083" actId="20577"/>
          <ac:spMkLst>
            <pc:docMk/>
            <pc:sldMk cId="1986231489" sldId="393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2E677818-7ED9-443B-B977-24A3FE221FDB}" dt="2020-11-18T21:01:49.871" v="1686" actId="20577"/>
        <pc:sldMkLst>
          <pc:docMk/>
          <pc:sldMk cId="194830737" sldId="394"/>
        </pc:sldMkLst>
        <pc:spChg chg="mod">
          <ac:chgData name="Scott O'Hara" userId="4af207364510c311" providerId="LiveId" clId="{2E677818-7ED9-443B-B977-24A3FE221FDB}" dt="2020-11-18T21:00:37.059" v="1542" actId="14100"/>
          <ac:spMkLst>
            <pc:docMk/>
            <pc:sldMk cId="194830737" sldId="394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1:01:49.871" v="1686" actId="20577"/>
          <ac:spMkLst>
            <pc:docMk/>
            <pc:sldMk cId="194830737" sldId="394"/>
            <ac:spMk id="3" creationId="{CB53D919-221E-4D00-B650-AD2BE7B29895}"/>
          </ac:spMkLst>
        </pc:spChg>
      </pc:sldChg>
      <pc:sldChg chg="modSp add mod">
        <pc:chgData name="Scott O'Hara" userId="4af207364510c311" providerId="LiveId" clId="{2E677818-7ED9-443B-B977-24A3FE221FDB}" dt="2020-11-18T21:31:42.877" v="1709" actId="14100"/>
        <pc:sldMkLst>
          <pc:docMk/>
          <pc:sldMk cId="1941812920" sldId="395"/>
        </pc:sldMkLst>
        <pc:spChg chg="mod">
          <ac:chgData name="Scott O'Hara" userId="4af207364510c311" providerId="LiveId" clId="{2E677818-7ED9-443B-B977-24A3FE221FDB}" dt="2020-11-18T21:30:00.431" v="1707" actId="255"/>
          <ac:spMkLst>
            <pc:docMk/>
            <pc:sldMk cId="1941812920" sldId="395"/>
            <ac:spMk id="2" creationId="{E434F65A-AF18-4CE6-845A-DA5FA3A2EAC4}"/>
          </ac:spMkLst>
        </pc:spChg>
        <pc:picChg chg="mod">
          <ac:chgData name="Scott O'Hara" userId="4af207364510c311" providerId="LiveId" clId="{2E677818-7ED9-443B-B977-24A3FE221FDB}" dt="2020-11-18T21:31:42.877" v="1709" actId="14100"/>
          <ac:picMkLst>
            <pc:docMk/>
            <pc:sldMk cId="1941812920" sldId="395"/>
            <ac:picMk id="4" creationId="{35ADE2AF-53DA-4F9F-8319-CFB98D401A8E}"/>
          </ac:picMkLst>
        </pc:picChg>
      </pc:sldChg>
      <pc:sldChg chg="modSp add mod ord">
        <pc:chgData name="Scott O'Hara" userId="4af207364510c311" providerId="LiveId" clId="{2E677818-7ED9-443B-B977-24A3FE221FDB}" dt="2020-11-18T21:48:00.486" v="1757"/>
        <pc:sldMkLst>
          <pc:docMk/>
          <pc:sldMk cId="2946959709" sldId="396"/>
        </pc:sldMkLst>
        <pc:picChg chg="mod">
          <ac:chgData name="Scott O'Hara" userId="4af207364510c311" providerId="LiveId" clId="{2E677818-7ED9-443B-B977-24A3FE221FDB}" dt="2020-11-18T21:35:53.958" v="1714" actId="1076"/>
          <ac:picMkLst>
            <pc:docMk/>
            <pc:sldMk cId="2946959709" sldId="396"/>
            <ac:picMk id="4" creationId="{35ADE2AF-53DA-4F9F-8319-CFB98D401A8E}"/>
          </ac:picMkLst>
        </pc:picChg>
      </pc:sldChg>
      <pc:sldChg chg="addSp delSp modSp add mod">
        <pc:chgData name="Scott O'Hara" userId="4af207364510c311" providerId="LiveId" clId="{2E677818-7ED9-443B-B977-24A3FE221FDB}" dt="2020-11-18T21:47:21.692" v="1755" actId="313"/>
        <pc:sldMkLst>
          <pc:docMk/>
          <pc:sldMk cId="3630338804" sldId="397"/>
        </pc:sldMkLst>
        <pc:spChg chg="mod">
          <ac:chgData name="Scott O'Hara" userId="4af207364510c311" providerId="LiveId" clId="{2E677818-7ED9-443B-B977-24A3FE221FDB}" dt="2020-11-18T21:47:21.692" v="1755" actId="313"/>
          <ac:spMkLst>
            <pc:docMk/>
            <pc:sldMk cId="3630338804" sldId="397"/>
            <ac:spMk id="2" creationId="{E434F65A-AF18-4CE6-845A-DA5FA3A2EAC4}"/>
          </ac:spMkLst>
        </pc:spChg>
        <pc:picChg chg="add mod">
          <ac:chgData name="Scott O'Hara" userId="4af207364510c311" providerId="LiveId" clId="{2E677818-7ED9-443B-B977-24A3FE221FDB}" dt="2020-11-18T21:45:10.247" v="1752" actId="1076"/>
          <ac:picMkLst>
            <pc:docMk/>
            <pc:sldMk cId="3630338804" sldId="397"/>
            <ac:picMk id="3" creationId="{DCC36706-0B18-44CD-A601-A5C2C23E1F08}"/>
          </ac:picMkLst>
        </pc:picChg>
        <pc:picChg chg="del">
          <ac:chgData name="Scott O'Hara" userId="4af207364510c311" providerId="LiveId" clId="{2E677818-7ED9-443B-B977-24A3FE221FDB}" dt="2020-11-18T21:44:54.039" v="1749" actId="478"/>
          <ac:picMkLst>
            <pc:docMk/>
            <pc:sldMk cId="3630338804" sldId="397"/>
            <ac:picMk id="4" creationId="{35ADE2AF-53DA-4F9F-8319-CFB98D401A8E}"/>
          </ac:picMkLst>
        </pc:picChg>
        <pc:picChg chg="add mod">
          <ac:chgData name="Scott O'Hara" userId="4af207364510c311" providerId="LiveId" clId="{2E677818-7ED9-443B-B977-24A3FE221FDB}" dt="2020-11-18T21:47:17.655" v="1754" actId="1076"/>
          <ac:picMkLst>
            <pc:docMk/>
            <pc:sldMk cId="3630338804" sldId="397"/>
            <ac:picMk id="5" creationId="{FB6D4E09-1682-42AA-B66C-60568A56C894}"/>
          </ac:picMkLst>
        </pc:picChg>
      </pc:sldChg>
      <pc:sldChg chg="addSp delSp modSp add mod">
        <pc:chgData name="Scott O'Hara" userId="4af207364510c311" providerId="LiveId" clId="{2E677818-7ED9-443B-B977-24A3FE221FDB}" dt="2020-11-18T22:27:05.775" v="1785" actId="1076"/>
        <pc:sldMkLst>
          <pc:docMk/>
          <pc:sldMk cId="2504754077" sldId="398"/>
        </pc:sldMkLst>
        <pc:spChg chg="mod">
          <ac:chgData name="Scott O'Hara" userId="4af207364510c311" providerId="LiveId" clId="{2E677818-7ED9-443B-B977-24A3FE221FDB}" dt="2020-11-18T22:26:46.147" v="1781" actId="14100"/>
          <ac:spMkLst>
            <pc:docMk/>
            <pc:sldMk cId="2504754077" sldId="398"/>
            <ac:spMk id="2" creationId="{E434F65A-AF18-4CE6-845A-DA5FA3A2EAC4}"/>
          </ac:spMkLst>
        </pc:spChg>
        <pc:picChg chg="del mod">
          <ac:chgData name="Scott O'Hara" userId="4af207364510c311" providerId="LiveId" clId="{2E677818-7ED9-443B-B977-24A3FE221FDB}" dt="2020-11-18T22:25:24.664" v="1761" actId="478"/>
          <ac:picMkLst>
            <pc:docMk/>
            <pc:sldMk cId="2504754077" sldId="398"/>
            <ac:picMk id="3" creationId="{DCC36706-0B18-44CD-A601-A5C2C23E1F08}"/>
          </ac:picMkLst>
        </pc:picChg>
        <pc:picChg chg="add mod">
          <ac:chgData name="Scott O'Hara" userId="4af207364510c311" providerId="LiveId" clId="{2E677818-7ED9-443B-B977-24A3FE221FDB}" dt="2020-11-18T22:27:05.775" v="1785" actId="1076"/>
          <ac:picMkLst>
            <pc:docMk/>
            <pc:sldMk cId="2504754077" sldId="398"/>
            <ac:picMk id="4" creationId="{CFD4F236-9009-4DCB-B5E0-E97E222DBF5A}"/>
          </ac:picMkLst>
        </pc:picChg>
        <pc:picChg chg="del">
          <ac:chgData name="Scott O'Hara" userId="4af207364510c311" providerId="LiveId" clId="{2E677818-7ED9-443B-B977-24A3FE221FDB}" dt="2020-11-18T22:25:23.176" v="1759" actId="478"/>
          <ac:picMkLst>
            <pc:docMk/>
            <pc:sldMk cId="2504754077" sldId="398"/>
            <ac:picMk id="5" creationId="{FB6D4E09-1682-42AA-B66C-60568A56C894}"/>
          </ac:picMkLst>
        </pc:picChg>
      </pc:sldChg>
      <pc:sldChg chg="modSp add mod">
        <pc:chgData name="Scott O'Hara" userId="4af207364510c311" providerId="LiveId" clId="{2E677818-7ED9-443B-B977-24A3FE221FDB}" dt="2020-11-18T22:31:12.824" v="1824" actId="20577"/>
        <pc:sldMkLst>
          <pc:docMk/>
          <pc:sldMk cId="954695491" sldId="399"/>
        </pc:sldMkLst>
        <pc:spChg chg="mod">
          <ac:chgData name="Scott O'Hara" userId="4af207364510c311" providerId="LiveId" clId="{2E677818-7ED9-443B-B977-24A3FE221FDB}" dt="2020-11-18T22:31:12.824" v="1824" actId="20577"/>
          <ac:spMkLst>
            <pc:docMk/>
            <pc:sldMk cId="954695491" sldId="399"/>
            <ac:spMk id="2" creationId="{E434F65A-AF18-4CE6-845A-DA5FA3A2EAC4}"/>
          </ac:spMkLst>
        </pc:spChg>
        <pc:picChg chg="mod">
          <ac:chgData name="Scott O'Hara" userId="4af207364510c311" providerId="LiveId" clId="{2E677818-7ED9-443B-B977-24A3FE221FDB}" dt="2020-11-18T22:30:40.772" v="1787" actId="14826"/>
          <ac:picMkLst>
            <pc:docMk/>
            <pc:sldMk cId="954695491" sldId="399"/>
            <ac:picMk id="4" creationId="{CFD4F236-9009-4DCB-B5E0-E97E222DBF5A}"/>
          </ac:picMkLst>
        </pc:picChg>
      </pc:sldChg>
      <pc:sldChg chg="addSp delSp modSp add mod ord">
        <pc:chgData name="Scott O'Hara" userId="4af207364510c311" providerId="LiveId" clId="{2E677818-7ED9-443B-B977-24A3FE221FDB}" dt="2020-11-18T22:41:29.404" v="1895" actId="1076"/>
        <pc:sldMkLst>
          <pc:docMk/>
          <pc:sldMk cId="51280953" sldId="400"/>
        </pc:sldMkLst>
        <pc:picChg chg="add mod">
          <ac:chgData name="Scott O'Hara" userId="4af207364510c311" providerId="LiveId" clId="{2E677818-7ED9-443B-B977-24A3FE221FDB}" dt="2020-11-18T22:41:29.404" v="1895" actId="1076"/>
          <ac:picMkLst>
            <pc:docMk/>
            <pc:sldMk cId="51280953" sldId="400"/>
            <ac:picMk id="3" creationId="{C88810C2-24B6-43EB-B638-ED621ACFF3CF}"/>
          </ac:picMkLst>
        </pc:picChg>
        <pc:picChg chg="del">
          <ac:chgData name="Scott O'Hara" userId="4af207364510c311" providerId="LiveId" clId="{2E677818-7ED9-443B-B977-24A3FE221FDB}" dt="2020-11-18T22:33:30.153" v="1826" actId="478"/>
          <ac:picMkLst>
            <pc:docMk/>
            <pc:sldMk cId="51280953" sldId="400"/>
            <ac:picMk id="4" creationId="{CFD4F236-9009-4DCB-B5E0-E97E222DBF5A}"/>
          </ac:picMkLst>
        </pc:picChg>
        <pc:picChg chg="add del mod">
          <ac:chgData name="Scott O'Hara" userId="4af207364510c311" providerId="LiveId" clId="{2E677818-7ED9-443B-B977-24A3FE221FDB}" dt="2020-11-18T22:41:12.487" v="1891" actId="478"/>
          <ac:picMkLst>
            <pc:docMk/>
            <pc:sldMk cId="51280953" sldId="400"/>
            <ac:picMk id="5" creationId="{B0283E7C-0806-4205-9893-524CC785F416}"/>
          </ac:picMkLst>
        </pc:picChg>
        <pc:picChg chg="add del mod">
          <ac:chgData name="Scott O'Hara" userId="4af207364510c311" providerId="LiveId" clId="{2E677818-7ED9-443B-B977-24A3FE221FDB}" dt="2020-11-18T22:41:13.827" v="1892" actId="478"/>
          <ac:picMkLst>
            <pc:docMk/>
            <pc:sldMk cId="51280953" sldId="400"/>
            <ac:picMk id="6" creationId="{E9769014-972F-4585-8996-A78F9F5A08BE}"/>
          </ac:picMkLst>
        </pc:picChg>
      </pc:sldChg>
      <pc:sldChg chg="delSp modSp add mod">
        <pc:chgData name="Scott O'Hara" userId="4af207364510c311" providerId="LiveId" clId="{2E677818-7ED9-443B-B977-24A3FE221FDB}" dt="2020-11-18T22:42:05.301" v="1904" actId="1076"/>
        <pc:sldMkLst>
          <pc:docMk/>
          <pc:sldMk cId="2570860960" sldId="401"/>
        </pc:sldMkLst>
        <pc:picChg chg="del">
          <ac:chgData name="Scott O'Hara" userId="4af207364510c311" providerId="LiveId" clId="{2E677818-7ED9-443B-B977-24A3FE221FDB}" dt="2020-11-18T22:41:35.067" v="1896" actId="478"/>
          <ac:picMkLst>
            <pc:docMk/>
            <pc:sldMk cId="2570860960" sldId="401"/>
            <ac:picMk id="3" creationId="{C88810C2-24B6-43EB-B638-ED621ACFF3CF}"/>
          </ac:picMkLst>
        </pc:picChg>
        <pc:picChg chg="mod">
          <ac:chgData name="Scott O'Hara" userId="4af207364510c311" providerId="LiveId" clId="{2E677818-7ED9-443B-B977-24A3FE221FDB}" dt="2020-11-18T22:41:48.820" v="1899" actId="1076"/>
          <ac:picMkLst>
            <pc:docMk/>
            <pc:sldMk cId="2570860960" sldId="401"/>
            <ac:picMk id="5" creationId="{B0283E7C-0806-4205-9893-524CC785F416}"/>
          </ac:picMkLst>
        </pc:picChg>
        <pc:picChg chg="mod">
          <ac:chgData name="Scott O'Hara" userId="4af207364510c311" providerId="LiveId" clId="{2E677818-7ED9-443B-B977-24A3FE221FDB}" dt="2020-11-18T22:42:05.301" v="1904" actId="1076"/>
          <ac:picMkLst>
            <pc:docMk/>
            <pc:sldMk cId="2570860960" sldId="401"/>
            <ac:picMk id="6" creationId="{E9769014-972F-4585-8996-A78F9F5A08BE}"/>
          </ac:picMkLst>
        </pc:picChg>
      </pc:sldChg>
      <pc:sldChg chg="modSp add mod ord">
        <pc:chgData name="Scott O'Hara" userId="4af207364510c311" providerId="LiveId" clId="{2E677818-7ED9-443B-B977-24A3FE221FDB}" dt="2020-11-18T22:44:12.014" v="1934" actId="20577"/>
        <pc:sldMkLst>
          <pc:docMk/>
          <pc:sldMk cId="3933689122" sldId="402"/>
        </pc:sldMkLst>
        <pc:spChg chg="mod">
          <ac:chgData name="Scott O'Hara" userId="4af207364510c311" providerId="LiveId" clId="{2E677818-7ED9-443B-B977-24A3FE221FDB}" dt="2020-11-18T22:44:12.014" v="1934" actId="20577"/>
          <ac:spMkLst>
            <pc:docMk/>
            <pc:sldMk cId="3933689122" sldId="402"/>
            <ac:spMk id="2" creationId="{E434F65A-AF18-4CE6-845A-DA5FA3A2EAC4}"/>
          </ac:spMkLst>
        </pc:spChg>
        <pc:picChg chg="mod">
          <ac:chgData name="Scott O'Hara" userId="4af207364510c311" providerId="LiveId" clId="{2E677818-7ED9-443B-B977-24A3FE221FDB}" dt="2020-11-18T22:43:51.611" v="1911" actId="1076"/>
          <ac:picMkLst>
            <pc:docMk/>
            <pc:sldMk cId="3933689122" sldId="402"/>
            <ac:picMk id="4" creationId="{CFD4F236-9009-4DCB-B5E0-E97E222DBF5A}"/>
          </ac:picMkLst>
        </pc:picChg>
      </pc:sldChg>
      <pc:sldChg chg="addSp modSp add mod">
        <pc:chgData name="Scott O'Hara" userId="4af207364510c311" providerId="LiveId" clId="{2E677818-7ED9-443B-B977-24A3FE221FDB}" dt="2020-11-18T22:57:21.064" v="2064" actId="14100"/>
        <pc:sldMkLst>
          <pc:docMk/>
          <pc:sldMk cId="597675576" sldId="403"/>
        </pc:sldMkLst>
        <pc:spChg chg="mod">
          <ac:chgData name="Scott O'Hara" userId="4af207364510c311" providerId="LiveId" clId="{2E677818-7ED9-443B-B977-24A3FE221FDB}" dt="2020-11-18T22:56:04.412" v="2047" actId="1076"/>
          <ac:spMkLst>
            <pc:docMk/>
            <pc:sldMk cId="597675576" sldId="403"/>
            <ac:spMk id="2" creationId="{E434F65A-AF18-4CE6-845A-DA5FA3A2EAC4}"/>
          </ac:spMkLst>
        </pc:spChg>
        <pc:spChg chg="add mod">
          <ac:chgData name="Scott O'Hara" userId="4af207364510c311" providerId="LiveId" clId="{2E677818-7ED9-443B-B977-24A3FE221FDB}" dt="2020-11-18T22:57:21.064" v="2064" actId="14100"/>
          <ac:spMkLst>
            <pc:docMk/>
            <pc:sldMk cId="597675576" sldId="403"/>
            <ac:spMk id="3" creationId="{0C161293-B474-47EA-93FD-07515D44A201}"/>
          </ac:spMkLst>
        </pc:spChg>
        <pc:picChg chg="mod">
          <ac:chgData name="Scott O'Hara" userId="4af207364510c311" providerId="LiveId" clId="{2E677818-7ED9-443B-B977-24A3FE221FDB}" dt="2020-11-18T22:56:58.398" v="2057" actId="1076"/>
          <ac:picMkLst>
            <pc:docMk/>
            <pc:sldMk cId="597675576" sldId="403"/>
            <ac:picMk id="4" creationId="{CFD4F236-9009-4DCB-B5E0-E97E222DBF5A}"/>
          </ac:picMkLst>
        </pc:picChg>
      </pc:sldChg>
      <pc:sldChg chg="modSp add mod">
        <pc:chgData name="Scott O'Hara" userId="4af207364510c311" providerId="LiveId" clId="{2E677818-7ED9-443B-B977-24A3FE221FDB}" dt="2020-11-18T23:10:29.784" v="2118" actId="1076"/>
        <pc:sldMkLst>
          <pc:docMk/>
          <pc:sldMk cId="2569703989" sldId="404"/>
        </pc:sldMkLst>
        <pc:spChg chg="mod">
          <ac:chgData name="Scott O'Hara" userId="4af207364510c311" providerId="LiveId" clId="{2E677818-7ED9-443B-B977-24A3FE221FDB}" dt="2020-11-18T23:10:29.784" v="2118" actId="1076"/>
          <ac:spMkLst>
            <pc:docMk/>
            <pc:sldMk cId="2569703989" sldId="404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3:09:55.419" v="2117" actId="20577"/>
          <ac:spMkLst>
            <pc:docMk/>
            <pc:sldMk cId="2569703989" sldId="404"/>
            <ac:spMk id="3" creationId="{0C161293-B474-47EA-93FD-07515D44A201}"/>
          </ac:spMkLst>
        </pc:spChg>
        <pc:picChg chg="mod">
          <ac:chgData name="Scott O'Hara" userId="4af207364510c311" providerId="LiveId" clId="{2E677818-7ED9-443B-B977-24A3FE221FDB}" dt="2020-11-18T23:09:24.835" v="2115" actId="1076"/>
          <ac:picMkLst>
            <pc:docMk/>
            <pc:sldMk cId="2569703989" sldId="404"/>
            <ac:picMk id="4" creationId="{CFD4F236-9009-4DCB-B5E0-E97E222DBF5A}"/>
          </ac:picMkLst>
        </pc:picChg>
      </pc:sldChg>
      <pc:sldChg chg="delSp modSp add mod">
        <pc:chgData name="Scott O'Hara" userId="4af207364510c311" providerId="LiveId" clId="{2E677818-7ED9-443B-B977-24A3FE221FDB}" dt="2020-11-18T23:43:53.493" v="2218" actId="14100"/>
        <pc:sldMkLst>
          <pc:docMk/>
          <pc:sldMk cId="2098436096" sldId="405"/>
        </pc:sldMkLst>
        <pc:spChg chg="mod">
          <ac:chgData name="Scott O'Hara" userId="4af207364510c311" providerId="LiveId" clId="{2E677818-7ED9-443B-B977-24A3FE221FDB}" dt="2020-11-18T23:33:06.630" v="2165" actId="1076"/>
          <ac:spMkLst>
            <pc:docMk/>
            <pc:sldMk cId="2098436096" sldId="405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3:43:53.493" v="2218" actId="14100"/>
          <ac:spMkLst>
            <pc:docMk/>
            <pc:sldMk cId="2098436096" sldId="405"/>
            <ac:spMk id="3" creationId="{0C161293-B474-47EA-93FD-07515D44A201}"/>
          </ac:spMkLst>
        </pc:spChg>
        <pc:picChg chg="del mod">
          <ac:chgData name="Scott O'Hara" userId="4af207364510c311" providerId="LiveId" clId="{2E677818-7ED9-443B-B977-24A3FE221FDB}" dt="2020-11-18T23:36:26.300" v="2186" actId="478"/>
          <ac:picMkLst>
            <pc:docMk/>
            <pc:sldMk cId="2098436096" sldId="405"/>
            <ac:picMk id="4" creationId="{CFD4F236-9009-4DCB-B5E0-E97E222DBF5A}"/>
          </ac:picMkLst>
        </pc:picChg>
      </pc:sldChg>
      <pc:sldChg chg="delSp modSp add mod">
        <pc:chgData name="Scott O'Hara" userId="4af207364510c311" providerId="LiveId" clId="{2E677818-7ED9-443B-B977-24A3FE221FDB}" dt="2020-11-18T23:36:19.516" v="2185" actId="1076"/>
        <pc:sldMkLst>
          <pc:docMk/>
          <pc:sldMk cId="2878176805" sldId="406"/>
        </pc:sldMkLst>
        <pc:spChg chg="del">
          <ac:chgData name="Scott O'Hara" userId="4af207364510c311" providerId="LiveId" clId="{2E677818-7ED9-443B-B977-24A3FE221FDB}" dt="2020-11-18T23:35:56.460" v="2180" actId="478"/>
          <ac:spMkLst>
            <pc:docMk/>
            <pc:sldMk cId="2878176805" sldId="406"/>
            <ac:spMk id="3" creationId="{0C161293-B474-47EA-93FD-07515D44A201}"/>
          </ac:spMkLst>
        </pc:spChg>
        <pc:picChg chg="mod">
          <ac:chgData name="Scott O'Hara" userId="4af207364510c311" providerId="LiveId" clId="{2E677818-7ED9-443B-B977-24A3FE221FDB}" dt="2020-11-18T23:36:19.516" v="2185" actId="1076"/>
          <ac:picMkLst>
            <pc:docMk/>
            <pc:sldMk cId="2878176805" sldId="406"/>
            <ac:picMk id="4" creationId="{CFD4F236-9009-4DCB-B5E0-E97E222DBF5A}"/>
          </ac:picMkLst>
        </pc:picChg>
      </pc:sldChg>
      <pc:sldChg chg="modSp add mod ord">
        <pc:chgData name="Scott O'Hara" userId="4af207364510c311" providerId="LiveId" clId="{2E677818-7ED9-443B-B977-24A3FE221FDB}" dt="2020-11-18T23:44:42.553" v="2229" actId="255"/>
        <pc:sldMkLst>
          <pc:docMk/>
          <pc:sldMk cId="3131445813" sldId="407"/>
        </pc:sldMkLst>
        <pc:spChg chg="mod">
          <ac:chgData name="Scott O'Hara" userId="4af207364510c311" providerId="LiveId" clId="{2E677818-7ED9-443B-B977-24A3FE221FDB}" dt="2020-11-18T23:44:42.553" v="2229" actId="255"/>
          <ac:spMkLst>
            <pc:docMk/>
            <pc:sldMk cId="3131445813" sldId="407"/>
            <ac:spMk id="3" creationId="{0C161293-B474-47EA-93FD-07515D44A201}"/>
          </ac:spMkLst>
        </pc:spChg>
      </pc:sldChg>
      <pc:sldChg chg="modSp add mod ord">
        <pc:chgData name="Scott O'Hara" userId="4af207364510c311" providerId="LiveId" clId="{2E677818-7ED9-443B-B977-24A3FE221FDB}" dt="2020-11-18T23:52:53.398" v="2674" actId="20577"/>
        <pc:sldMkLst>
          <pc:docMk/>
          <pc:sldMk cId="508108702" sldId="408"/>
        </pc:sldMkLst>
        <pc:spChg chg="mod">
          <ac:chgData name="Scott O'Hara" userId="4af207364510c311" providerId="LiveId" clId="{2E677818-7ED9-443B-B977-24A3FE221FDB}" dt="2020-11-18T23:48:42.294" v="2251" actId="20577"/>
          <ac:spMkLst>
            <pc:docMk/>
            <pc:sldMk cId="508108702" sldId="408"/>
            <ac:spMk id="2" creationId="{E434F65A-AF18-4CE6-845A-DA5FA3A2EAC4}"/>
          </ac:spMkLst>
        </pc:spChg>
        <pc:spChg chg="mod">
          <ac:chgData name="Scott O'Hara" userId="4af207364510c311" providerId="LiveId" clId="{2E677818-7ED9-443B-B977-24A3FE221FDB}" dt="2020-11-18T23:52:53.398" v="2674" actId="20577"/>
          <ac:spMkLst>
            <pc:docMk/>
            <pc:sldMk cId="508108702" sldId="408"/>
            <ac:spMk id="3" creationId="{CB53D919-221E-4D00-B650-AD2BE7B29895}"/>
          </ac:spMkLst>
        </pc:spChg>
      </pc:sldChg>
      <pc:sldChg chg="addSp delSp modSp add mod ord">
        <pc:chgData name="Scott O'Hara" userId="4af207364510c311" providerId="LiveId" clId="{2E677818-7ED9-443B-B977-24A3FE221FDB}" dt="2020-11-19T00:02:05.827" v="2712"/>
        <pc:sldMkLst>
          <pc:docMk/>
          <pc:sldMk cId="1084702523" sldId="409"/>
        </pc:sldMkLst>
        <pc:spChg chg="mod">
          <ac:chgData name="Scott O'Hara" userId="4af207364510c311" providerId="LiveId" clId="{2E677818-7ED9-443B-B977-24A3FE221FDB}" dt="2020-11-18T23:58:48.966" v="2701" actId="20577"/>
          <ac:spMkLst>
            <pc:docMk/>
            <pc:sldMk cId="1084702523" sldId="409"/>
            <ac:spMk id="2" creationId="{E434F65A-AF18-4CE6-845A-DA5FA3A2EAC4}"/>
          </ac:spMkLst>
        </pc:spChg>
        <pc:spChg chg="add mod">
          <ac:chgData name="Scott O'Hara" userId="4af207364510c311" providerId="LiveId" clId="{2E677818-7ED9-443B-B977-24A3FE221FDB}" dt="2020-11-19T00:01:56.867" v="2710" actId="1076"/>
          <ac:spMkLst>
            <pc:docMk/>
            <pc:sldMk cId="1084702523" sldId="409"/>
            <ac:spMk id="6" creationId="{7471CD51-B3F4-4A3C-93EC-32626368A21A}"/>
          </ac:spMkLst>
        </pc:spChg>
        <pc:picChg chg="del">
          <ac:chgData name="Scott O'Hara" userId="4af207364510c311" providerId="LiveId" clId="{2E677818-7ED9-443B-B977-24A3FE221FDB}" dt="2020-11-18T23:58:54.097" v="2702" actId="478"/>
          <ac:picMkLst>
            <pc:docMk/>
            <pc:sldMk cId="1084702523" sldId="409"/>
            <ac:picMk id="4" creationId="{CFD4F236-9009-4DCB-B5E0-E97E222DBF5A}"/>
          </ac:picMkLst>
        </pc:picChg>
        <pc:picChg chg="add mod">
          <ac:chgData name="Scott O'Hara" userId="4af207364510c311" providerId="LiveId" clId="{2E677818-7ED9-443B-B977-24A3FE221FDB}" dt="2020-11-18T23:59:19.634" v="2706" actId="1076"/>
          <ac:picMkLst>
            <pc:docMk/>
            <pc:sldMk cId="1084702523" sldId="409"/>
            <ac:picMk id="1026" creationId="{A31527FF-38DA-47A3-B64B-41C89324D0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7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6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674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9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2001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99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8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8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5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4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5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7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1426A2-CAF7-4D87-A16C-7302523A6343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6F3BFC-189B-4897-BB05-8CC5F14E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38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hemlbook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themlbook.com/wiki/doku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urkov/theMLboo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100749"/>
            <a:ext cx="9796219" cy="248279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2"/>
                </a:solidFill>
              </a:rPr>
              <a:t>Book Review: The Hundred-Page Machine Learning Book </a:t>
            </a:r>
            <a:endParaRPr lang="en-US" sz="6000" i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4212" y="4684293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Scott O’Hara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Metrowest Developers Machine Learning Group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11/18/2020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Neural Networks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DE2AF-53DA-4F9F-8319-CFB98D4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143" y="1114267"/>
            <a:ext cx="8001480" cy="55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Neural Networks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DE2AF-53DA-4F9F-8319-CFB98D4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97" y="1186542"/>
            <a:ext cx="11316425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5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Convolutional Neural Networks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36706-0B18-44CD-A601-A5C2C23E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61" y="1222334"/>
            <a:ext cx="8897592" cy="1181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D4E09-1682-42AA-B66C-60568A56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61" y="2956655"/>
            <a:ext cx="884996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Typical CNN Architecture</a:t>
            </a:r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1527FF-38DA-47A3-B64B-41C89324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4" y="1447799"/>
            <a:ext cx="10613574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1CD51-B3F4-4A3C-93EC-32626368A21A}"/>
              </a:ext>
            </a:extLst>
          </p:cNvPr>
          <p:cNvSpPr txBox="1"/>
          <p:nvPr/>
        </p:nvSpPr>
        <p:spPr>
          <a:xfrm>
            <a:off x="5905501" y="6433357"/>
            <a:ext cx="6106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 contributors. "Convolutional neural network." </a:t>
            </a:r>
            <a:r>
              <a:rPr lang="en-US" sz="1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Wikipedia, The Free Encyclopedia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Wikipedia, The Free Encyclopedia, 12 Nov. 2020. Web. 19 Nov. 2020.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8470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Convolutional Neural Networks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86" y="892187"/>
            <a:ext cx="9024258" cy="57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A Filter Convolving across an Image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10C2-24B6-43EB-B638-ED621AC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0" y="1198713"/>
            <a:ext cx="11383760" cy="14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A Filter Convolving across an Image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838" y="892187"/>
            <a:ext cx="8106153" cy="57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A Filter Convolving across an Image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83E7C-0806-4205-9893-524CC785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59" y="1068009"/>
            <a:ext cx="10230282" cy="248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69014-972F-4585-8996-A78F9F5A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59" y="4060288"/>
            <a:ext cx="10306811" cy="19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31" y="224588"/>
            <a:ext cx="9981537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Convolution of a Volume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534" y="1142492"/>
            <a:ext cx="9130930" cy="52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2591271"/>
            <a:ext cx="2253723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Stride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365" y="485784"/>
            <a:ext cx="9130930" cy="4777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161293-B474-47EA-93FD-07515D44A201}"/>
              </a:ext>
            </a:extLst>
          </p:cNvPr>
          <p:cNvSpPr txBox="1"/>
          <p:nvPr/>
        </p:nvSpPr>
        <p:spPr>
          <a:xfrm>
            <a:off x="2537272" y="5395555"/>
            <a:ext cx="882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Stride is the step-size of the moving window.</a:t>
            </a:r>
          </a:p>
        </p:txBody>
      </p:sp>
    </p:spTree>
    <p:extLst>
      <p:ext uri="{BB962C8B-B14F-4D97-AF65-F5344CB8AC3E}">
        <p14:creationId xmlns:p14="http://schemas.microsoft.com/office/powerpoint/2010/main" val="59767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6389511" y="462010"/>
            <a:ext cx="55428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Concise definitions and well-thought-out examples.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~140 pages.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 mostly supervised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pointers to things it doesn’t cover.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Generally, a good summary of things you should know about 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88F2-F1B8-49F1-BC78-3DA77627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94" y="381937"/>
            <a:ext cx="4940186" cy="6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40085"/>
            <a:ext cx="2732409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Padding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627" y="366040"/>
            <a:ext cx="6329688" cy="6299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161293-B474-47EA-93FD-07515D44A201}"/>
              </a:ext>
            </a:extLst>
          </p:cNvPr>
          <p:cNvSpPr txBox="1"/>
          <p:nvPr/>
        </p:nvSpPr>
        <p:spPr>
          <a:xfrm>
            <a:off x="126105" y="1280755"/>
            <a:ext cx="44137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Padding allows getting a larger output matrix; it’s the width of the square of additional cells with which you surround the image</a:t>
            </a:r>
          </a:p>
          <a:p>
            <a:pPr algn="l"/>
            <a:r>
              <a:rPr lang="en-US" sz="2400" dirty="0"/>
              <a:t>(or volume) before you convolve it with the filter.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The cells added by padding usually contain zeroes.</a:t>
            </a:r>
          </a:p>
        </p:txBody>
      </p:sp>
    </p:spTree>
    <p:extLst>
      <p:ext uri="{BB962C8B-B14F-4D97-AF65-F5344CB8AC3E}">
        <p14:creationId xmlns:p14="http://schemas.microsoft.com/office/powerpoint/2010/main" val="256970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795" y="295301"/>
            <a:ext cx="2732409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Pooling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61293-B474-47EA-93FD-07515D44A201}"/>
              </a:ext>
            </a:extLst>
          </p:cNvPr>
          <p:cNvSpPr txBox="1"/>
          <p:nvPr/>
        </p:nvSpPr>
        <p:spPr>
          <a:xfrm>
            <a:off x="1960776" y="1221121"/>
            <a:ext cx="8783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Pooling works in a way very similar to convolution, as a filter applied using a moving window approach. However, instead of applying a trainable filter to an input matrix or a volume, pooling layer applies a fixed operator, usually either max or average.</a:t>
            </a:r>
          </a:p>
        </p:txBody>
      </p:sp>
    </p:spTree>
    <p:extLst>
      <p:ext uri="{BB962C8B-B14F-4D97-AF65-F5344CB8AC3E}">
        <p14:creationId xmlns:p14="http://schemas.microsoft.com/office/powerpoint/2010/main" val="209843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795" y="295301"/>
            <a:ext cx="2732409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Pooling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F236-9009-4DCB-B5E0-E97E222D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6765" y="1023257"/>
            <a:ext cx="9318470" cy="55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795" y="295301"/>
            <a:ext cx="2732409" cy="5663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Pooling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61293-B474-47EA-93FD-07515D44A201}"/>
              </a:ext>
            </a:extLst>
          </p:cNvPr>
          <p:cNvSpPr txBox="1"/>
          <p:nvPr/>
        </p:nvSpPr>
        <p:spPr>
          <a:xfrm>
            <a:off x="1644415" y="1046950"/>
            <a:ext cx="89031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Usually, a pooling layer follows a convolution layer, and it gets the output of convolution as input. When pooling is applied to a volume, each matrix in the volume is processed independently of others. Therefore, the output of the pooling layer applied to a volume is a</a:t>
            </a:r>
          </a:p>
          <a:p>
            <a:pPr algn="l"/>
            <a:r>
              <a:rPr lang="en-US" sz="2800" dirty="0"/>
              <a:t>volume of the same depth as the input.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Typically pooling contributes to the increased accuracy of the model. It also improves the speed of training by reducing the number of parameters of the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13144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85" y="298123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00283" y="1296898"/>
            <a:ext cx="10791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I recommend the book for the care in which Burkov has paid to defining terms and choosing instructive examples.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Machine learning can’t really be covered in a hundred pages, but the attempt to boil things down is worth it.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This might be a good book to review if you are preparing for an interview.</a:t>
            </a:r>
          </a:p>
        </p:txBody>
      </p:sp>
    </p:spTree>
    <p:extLst>
      <p:ext uri="{BB962C8B-B14F-4D97-AF65-F5344CB8AC3E}">
        <p14:creationId xmlns:p14="http://schemas.microsoft.com/office/powerpoint/2010/main" val="50810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85" y="298123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00283" y="1296898"/>
            <a:ext cx="107914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Chapter 1: 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2: Notation and Definitions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3: Fundamental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4: Anatomy of a Learning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5: Basic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6: Neural Networks and Deep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7: Problems and Solutions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8: Advanced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9: Unsupervised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10: Oher Forms of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Chapter 11: Conclusion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89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85" y="298123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Chapter 3: Fundamental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00283" y="1296898"/>
            <a:ext cx="10791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Linear Regression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Decision Trees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Support Vector Machine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1577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85" y="298123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Chapter 5: Basic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00283" y="1102578"/>
            <a:ext cx="1079143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Feature Engineering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One-Hot Encoding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Binning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Normalization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Standardization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Dealing with Missing Features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/>
              <a:t>Data Imputation Techniques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Learning Algorithm Selection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/>
              </a:rPr>
              <a:t>Three Sets (Training Set, Validation Set, Test Set)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Underfitting and Overfitting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/>
              </a:rPr>
              <a:t>Regularization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Model Performance Assessment</a:t>
            </a:r>
            <a:endParaRPr lang="en-US" sz="2800" dirty="0">
              <a:solidFill>
                <a:prstClr val="white"/>
              </a:solidFill>
              <a:latin typeface="Century Gothic" panose="020B05020202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Hyperparameter Tuning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3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83" y="298123"/>
            <a:ext cx="1086470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Chapter 6: Neural Networks and 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700283" y="1296898"/>
            <a:ext cx="107914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Multilayer Perceptron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Feed-Forward Neural Network Architecture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Convolutional Neural Network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483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05" y="498421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Book has a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1616905" y="1712285"/>
            <a:ext cx="745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hlinkClick r:id="rId2"/>
              </a:rPr>
              <a:t>http://themlbook.com/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675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05" y="498421"/>
            <a:ext cx="8958190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Book has WIKI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54777" y="1679627"/>
            <a:ext cx="974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hlinkClick r:id="rId2"/>
              </a:rPr>
              <a:t>http://themlbook.com/wiki/doku.php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20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F65A-AF18-4CE6-845A-DA5FA3A2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309" y="454878"/>
            <a:ext cx="9595381" cy="681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200" dirty="0"/>
              <a:t>The Book has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D919-221E-4D00-B650-AD2BE7B29895}"/>
              </a:ext>
            </a:extLst>
          </p:cNvPr>
          <p:cNvSpPr txBox="1"/>
          <p:nvPr/>
        </p:nvSpPr>
        <p:spPr>
          <a:xfrm>
            <a:off x="454777" y="1679627"/>
            <a:ext cx="974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hlinkClick r:id="rId2"/>
              </a:rPr>
              <a:t>https://github.com/aburkov/theMLbook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084003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14350" indent="-514350" algn="l">
          <a:buFont typeface="+mj-lt"/>
          <a:buAutoNum type="arabicPeriod"/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561</Words>
  <Application>Microsoft Office PowerPoint</Application>
  <PresentationFormat>Widescreen</PresentationFormat>
  <Paragraphs>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Wingdings</vt:lpstr>
      <vt:lpstr>Wingdings 3</vt:lpstr>
      <vt:lpstr>Slice</vt:lpstr>
      <vt:lpstr>Book Review: The Hundred-Page Machine Learning Book </vt:lpstr>
      <vt:lpstr>PowerPoint Presentation</vt:lpstr>
      <vt:lpstr>Contents</vt:lpstr>
      <vt:lpstr>Chapter 3: Fundamental Algorithms</vt:lpstr>
      <vt:lpstr>Chapter 5: Basic Practice</vt:lpstr>
      <vt:lpstr>Chapter 6: Neural Networks and Deep Learning</vt:lpstr>
      <vt:lpstr>The Book has a Website</vt:lpstr>
      <vt:lpstr>The Book has WIKI Page</vt:lpstr>
      <vt:lpstr>The Book has GITHUB Repository</vt:lpstr>
      <vt:lpstr>Neural Networks</vt:lpstr>
      <vt:lpstr>Neural Networks</vt:lpstr>
      <vt:lpstr>Convolutional Neural Networks</vt:lpstr>
      <vt:lpstr>Typical CNN Architecture</vt:lpstr>
      <vt:lpstr>Convolutional Neural Networks</vt:lpstr>
      <vt:lpstr>A Filter Convolving across an Image</vt:lpstr>
      <vt:lpstr>A Filter Convolving across an Image</vt:lpstr>
      <vt:lpstr>A Filter Convolving across an Image</vt:lpstr>
      <vt:lpstr>Convolution of a Volume</vt:lpstr>
      <vt:lpstr>Stride</vt:lpstr>
      <vt:lpstr>Padding</vt:lpstr>
      <vt:lpstr>Pooling</vt:lpstr>
      <vt:lpstr>Pooling</vt:lpstr>
      <vt:lpstr>Pooling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Review: The Hundred-Page Machine Learning Book</dc:title>
  <dc:creator>Scott O'Hara</dc:creator>
  <cp:lastModifiedBy>Scott O'Hara</cp:lastModifiedBy>
  <cp:revision>1</cp:revision>
  <dcterms:created xsi:type="dcterms:W3CDTF">2020-09-30T15:40:16Z</dcterms:created>
  <dcterms:modified xsi:type="dcterms:W3CDTF">2020-11-19T00:02:06Z</dcterms:modified>
</cp:coreProperties>
</file>